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88004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582"/>
    <a:srgbClr val="048596"/>
    <a:srgbClr val="006699"/>
    <a:srgbClr val="00C2D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0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302386"/>
            <a:ext cx="24480361" cy="1127975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7017128"/>
            <a:ext cx="21600319" cy="782232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32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26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724962"/>
            <a:ext cx="6210092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724962"/>
            <a:ext cx="18270270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30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99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077332"/>
            <a:ext cx="24840367" cy="13477201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1682033"/>
            <a:ext cx="24840367" cy="7087342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62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8624810"/>
            <a:ext cx="12240181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8624810"/>
            <a:ext cx="12240181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9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724969"/>
            <a:ext cx="24840367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7942328"/>
            <a:ext cx="12183928" cy="389241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1834740"/>
            <a:ext cx="12183928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7942328"/>
            <a:ext cx="12243932" cy="389241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1834740"/>
            <a:ext cx="12243932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0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6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59952"/>
            <a:ext cx="9288887" cy="755983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4664905"/>
            <a:ext cx="14580215" cy="23024494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9719786"/>
            <a:ext cx="9288887" cy="1800710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3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59952"/>
            <a:ext cx="9288887" cy="755983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4664905"/>
            <a:ext cx="14580215" cy="23024494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9719786"/>
            <a:ext cx="9288887" cy="1800710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2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724969"/>
            <a:ext cx="24840367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8624810"/>
            <a:ext cx="24840367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0029347"/>
            <a:ext cx="648009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0029347"/>
            <a:ext cx="972014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0029347"/>
            <a:ext cx="648009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96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293CE8C7-5BBD-9766-3EC1-D33E4535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57" y="913337"/>
            <a:ext cx="21817728" cy="1019240"/>
          </a:xfrm>
          <a:prstGeom prst="rect">
            <a:avLst/>
          </a:prstGeom>
          <a:noFill/>
          <a:ln>
            <a:noFill/>
          </a:ln>
          <a:effectLst/>
        </p:spPr>
        <p:txBody>
          <a:bodyPr lIns="11798" tIns="5899" rIns="11798" bIns="5899">
            <a:spAutoFit/>
          </a:bodyPr>
          <a:lstStyle/>
          <a:p>
            <a:pPr algn="r">
              <a:defRPr/>
            </a:pPr>
            <a:r>
              <a:rPr lang="pt-BR" sz="6546" b="1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96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– tamanho 60-80/MAIÚSCULO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FFCC27E-641A-AFCB-E985-F8178AD2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9530770"/>
            <a:ext cx="12183015" cy="80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marL="188913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Descrever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texto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do PAINEL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33-45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É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permitido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colocar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figuras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quadros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gráficos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tabelas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no PAINEL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padrão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letra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, cores  do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podem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ser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alterados</a:t>
            </a:r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deve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conter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as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informações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registradas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no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resumo</a:t>
            </a:r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TAMANHO DO PAINEL: 1,1 m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altura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e 0,9 m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lagura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este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modelo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já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esta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nesta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formatação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como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sugestão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salve 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arquivo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e realize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alterações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pertinetes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A RESPONSABILIDADE PARA A ELABORAÇÃO E PAGAMENTO DOS PAINÉIS SERÃO DOS AUTORES.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59957D7-A24C-6784-9DDB-ACE1C89F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952" y="8240325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INTRODUÇÃO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EAA32BB-44D6-EB9B-A2CB-4738598C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555" y="24715378"/>
            <a:ext cx="12181718" cy="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3273" dirty="0">
                <a:latin typeface="Tahoma" pitchFamily="34" charset="0"/>
                <a:cs typeface="Tahoma" pitchFamily="34" charset="0"/>
              </a:rPr>
              <a:t>Descrever a conclusão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33-45</a:t>
            </a:r>
            <a:endParaRPr lang="pt-BR" altLang="pt-BR" sz="3273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DD29957-D523-203E-7858-793DED95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4820" y="23503573"/>
            <a:ext cx="7952515" cy="884502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CONCLUSÃO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F814099-1EBA-A27D-2E23-DFE01FE8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2401" y="8234538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RESULTADOS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50136FD-B93A-D7C9-5C45-4FB494381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19469410"/>
            <a:ext cx="12183015" cy="10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32502" indent="50657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E869452-3873-9D96-1DAE-2B20E968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8" y="18410227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OBJETIVO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BB0C834-8146-EE8A-29F9-B507E0645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23223024"/>
            <a:ext cx="11906365" cy="40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159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materiais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6A75565-BE8B-1E4B-FA81-F76A5AC6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31" y="22055374"/>
            <a:ext cx="7952515" cy="883613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MATERIAIS E MÉTODO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1D43C3A-8308-D337-B56B-1356BB7D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555" y="9532069"/>
            <a:ext cx="12181718" cy="35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32502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33-45.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ilustrar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pt-BR" sz="327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pt-BR" sz="3273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27076637-0390-5496-3683-5733BA7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115" y="2257624"/>
            <a:ext cx="18651444" cy="338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98" tIns="5899" rIns="11798" bIns="5899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pt-BR" altLang="pt-BR" sz="3927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NOME DOS AUTORES , INCLUINDO ORIENTADOR (separados por ponto e vírgula)- TAMANHO-36-45</a:t>
            </a:r>
          </a:p>
          <a:p>
            <a:pPr algn="ctr">
              <a:defRPr/>
            </a:pPr>
            <a:r>
              <a:rPr lang="pt-BR" altLang="pt-BR" sz="36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pt-BR" altLang="pt-BR" sz="36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Curso/Instituição; / UNIFAFIBE</a:t>
            </a:r>
          </a:p>
          <a:p>
            <a:pPr algn="ctr">
              <a:defRPr/>
            </a:pPr>
            <a:endParaRPr lang="pt-BR" altLang="pt-BR" sz="3600" dirty="0">
              <a:solidFill>
                <a:schemeClr val="bg1"/>
              </a:solidFill>
              <a:effectLst>
                <a:outerShdw dist="50800" dir="5400000" algn="ctr" rotWithShape="0">
                  <a:schemeClr val="tx1">
                    <a:alpha val="8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altLang="pt-BR" sz="3273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endParaRPr lang="pt-BR" altLang="pt-BR" sz="3273" i="1" dirty="0">
              <a:solidFill>
                <a:schemeClr val="bg1"/>
              </a:solidFill>
              <a:effectLst>
                <a:outerShdw dist="50800" dir="5400000" algn="ctr" rotWithShape="0">
                  <a:schemeClr val="tx1">
                    <a:alpha val="8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6CBC3E5-F09B-38CE-377E-F944B457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669" y="26542830"/>
            <a:ext cx="7952515" cy="884502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REFERÊNCIAS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09E464A5-1E6B-9313-2A50-6D3D4DE9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31" y="27720007"/>
            <a:ext cx="25244041" cy="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98" tIns="5899" rIns="11798" bIns="5899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593594" indent="-374081" algn="just">
              <a:buFont typeface="Arial" panose="020B0604020202020204" pitchFamily="34" charset="0"/>
              <a:buChar char="•"/>
            </a:pPr>
            <a:r>
              <a:rPr lang="pt-BR" altLang="pt-BR" sz="2291" dirty="0">
                <a:latin typeface="Tahoma" pitchFamily="34" charset="0"/>
                <a:cs typeface="Tahoma" pitchFamily="34" charset="0"/>
              </a:rPr>
              <a:t>Listar as referências bibliográficas que embasam o estudo e que foram utilizadas nesta apresentação </a:t>
            </a:r>
            <a:r>
              <a:rPr lang="en-US" altLang="pt-BR" sz="229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2291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229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24-28</a:t>
            </a:r>
            <a:endParaRPr lang="pt-BR" altLang="pt-BR" sz="3273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52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181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Arroyo</dc:creator>
  <cp:lastModifiedBy>Claudia Arroyo</cp:lastModifiedBy>
  <cp:revision>4</cp:revision>
  <dcterms:created xsi:type="dcterms:W3CDTF">2022-09-23T23:07:21Z</dcterms:created>
  <dcterms:modified xsi:type="dcterms:W3CDTF">2022-10-04T21:13:14Z</dcterms:modified>
</cp:coreProperties>
</file>