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32399288" cy="396001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582"/>
    <a:srgbClr val="048596"/>
    <a:srgbClr val="006699"/>
    <a:srgbClr val="00C2D3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" d="100"/>
          <a:sy n="11" d="100"/>
        </p:scale>
        <p:origin x="2072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6480867"/>
            <a:ext cx="27539395" cy="1378673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0799268"/>
            <a:ext cx="24299466" cy="9560876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961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82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108343"/>
            <a:ext cx="6986096" cy="3355932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108343"/>
            <a:ext cx="20553298" cy="3355932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37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537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9872559"/>
            <a:ext cx="27944386" cy="16472575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6500971"/>
            <a:ext cx="27944386" cy="8662538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469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0541716"/>
            <a:ext cx="13769697" cy="2512595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8237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108352"/>
            <a:ext cx="27944386" cy="765420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9707549"/>
            <a:ext cx="13706415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4465069"/>
            <a:ext cx="13706415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9707549"/>
            <a:ext cx="13773917" cy="4757520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4465069"/>
            <a:ext cx="13773917" cy="2127593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439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384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921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5701703"/>
            <a:ext cx="16402140" cy="28141800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068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640012"/>
            <a:ext cx="10449614" cy="9240044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5701703"/>
            <a:ext cx="16402140" cy="28141800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1880056"/>
            <a:ext cx="10449614" cy="22009274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675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108352"/>
            <a:ext cx="27944386" cy="7654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0541716"/>
            <a:ext cx="27944386" cy="25125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FC360-D70A-4AFE-B997-828054982AEA}" type="datetimeFigureOut">
              <a:rPr lang="pt-BR" smtClean="0"/>
              <a:t>25/09/2022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36703516"/>
            <a:ext cx="1093476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36703516"/>
            <a:ext cx="7289840" cy="210834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80DA2-45AA-4B6C-98C7-E57B6B27B2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4034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>
            <a:extLst>
              <a:ext uri="{FF2B5EF4-FFF2-40B4-BE49-F238E27FC236}">
                <a16:creationId xmlns:a16="http://schemas.microsoft.com/office/drawing/2014/main" id="{293CE8C7-5BBD-9766-3EC1-D33E4535F7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5753" y="1116331"/>
            <a:ext cx="26666825" cy="1243013"/>
          </a:xfrm>
          <a:prstGeom prst="rect">
            <a:avLst/>
          </a:prstGeom>
          <a:noFill/>
          <a:ln>
            <a:noFill/>
          </a:ln>
          <a:effectLst/>
        </p:spPr>
        <p:txBody>
          <a:bodyPr lIns="14420" tIns="7210" rIns="14420" bIns="7210">
            <a:spAutoFit/>
          </a:bodyPr>
          <a:lstStyle/>
          <a:p>
            <a:pPr algn="r">
              <a:defRPr/>
            </a:pPr>
            <a:r>
              <a:rPr lang="pt-BR" sz="8000" b="1" dirty="0">
                <a:solidFill>
                  <a:schemeClr val="bg1"/>
                </a:solidFill>
                <a:effectLst>
                  <a:outerShdw dist="38100" dir="2700000" algn="tl">
                    <a:srgbClr val="000000">
                      <a:alpha val="96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Título – tamanho 60-80/MAIÚSCULO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FFFCC27E-641A-AFCB-E985-F8178AD22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11649030"/>
            <a:ext cx="14890750" cy="9863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20" tIns="7210" rIns="14420" bIns="7210">
            <a:spAutoFit/>
          </a:bodyPr>
          <a:lstStyle>
            <a:lvl1pPr marL="188913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just"/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Descrever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 o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texto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do PAINEL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em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tamanho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33-45</a:t>
            </a:r>
          </a:p>
          <a:p>
            <a:pPr algn="just"/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4000" dirty="0">
                <a:latin typeface="Tahoma" pitchFamily="34" charset="0"/>
                <a:cs typeface="Tahoma" pitchFamily="34" charset="0"/>
              </a:rPr>
              <a:t>É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permitido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colocar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figuras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quadros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gráficos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tabelas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 no PAINEL</a:t>
            </a:r>
          </a:p>
          <a:p>
            <a:pPr algn="just"/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4000" dirty="0">
                <a:latin typeface="Tahoma" pitchFamily="34" charset="0"/>
                <a:cs typeface="Tahoma" pitchFamily="34" charset="0"/>
              </a:rPr>
              <a:t>O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padrão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de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letra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, cores  do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painel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podem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ser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alterados</a:t>
            </a:r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4000" dirty="0">
                <a:latin typeface="Tahoma" pitchFamily="34" charset="0"/>
                <a:cs typeface="Tahoma" pitchFamily="34" charset="0"/>
              </a:rPr>
              <a:t>O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painel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deve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conter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as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informações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registradas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no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resumo</a:t>
            </a:r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4000" dirty="0">
                <a:latin typeface="Tahoma" pitchFamily="34" charset="0"/>
                <a:cs typeface="Tahoma" pitchFamily="34" charset="0"/>
              </a:rPr>
              <a:t>TAMANHO DO PAINEL: 1,1 m de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altura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e 0,9 m de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lagura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(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este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modelo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já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esta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nesta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formatação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;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como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sugestão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, salve o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arquivo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e realize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alterações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pertinetes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).</a:t>
            </a:r>
          </a:p>
          <a:p>
            <a:pPr algn="just"/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endParaRPr lang="en-US" altLang="pt-BR" sz="4000" dirty="0">
              <a:latin typeface="Tahoma" pitchFamily="34" charset="0"/>
              <a:cs typeface="Tahoma" pitchFamily="34" charset="0"/>
            </a:endParaRPr>
          </a:p>
          <a:p>
            <a:pPr algn="just"/>
            <a:r>
              <a:rPr lang="en-US" altLang="pt-BR" sz="4000" dirty="0">
                <a:latin typeface="Tahoma" pitchFamily="34" charset="0"/>
                <a:cs typeface="Tahoma" pitchFamily="34" charset="0"/>
              </a:rPr>
              <a:t>A RESPONSABILIDADE PARA A ELABORAÇÃO E PAGAMENTO DOS PAINÉIS SERÃO DOS AUTORES. 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259957D7-A24C-6784-9DDB-ACE1C89F1F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0072" y="10071778"/>
            <a:ext cx="9720000" cy="107950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0" tIns="38290" rIns="76580" bIns="38290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6600" b="1" dirty="0">
                <a:solidFill>
                  <a:srgbClr val="D80582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INTRODUÇÃO</a:t>
            </a:r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0EAA32BB-44D6-EB9B-A2CB-4738598CA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1300" y="30208491"/>
            <a:ext cx="14889164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20" tIns="7210" rIns="14420" bIns="7210">
            <a:spAutoFit/>
          </a:bodyPr>
          <a:lstStyle>
            <a:lvl1pPr marL="268288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just"/>
            <a:r>
              <a:rPr lang="pt-BR" altLang="pt-BR" sz="4000" dirty="0">
                <a:latin typeface="Tahoma" pitchFamily="34" charset="0"/>
                <a:cs typeface="Tahoma" pitchFamily="34" charset="0"/>
              </a:rPr>
              <a:t>Descrever a conclusão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altLang="pt-BR" sz="4000" dirty="0" err="1">
                <a:latin typeface="Tahoma" pitchFamily="34" charset="0"/>
                <a:cs typeface="Tahoma" pitchFamily="34" charset="0"/>
              </a:rPr>
              <a:t>tamanho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 33-45</a:t>
            </a:r>
            <a:endParaRPr lang="pt-BR" altLang="pt-BR" sz="4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CDD29957-D523-203E-7858-793DED95C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5376" y="28727356"/>
            <a:ext cx="9720000" cy="1081087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0" tIns="38290" rIns="76580" bIns="38290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6600" b="1" dirty="0">
                <a:solidFill>
                  <a:srgbClr val="D80582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CONCLUSÃO</a:t>
            </a: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6F814099-1EBA-A27D-2E23-DFE01FE83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6880" y="10064704"/>
            <a:ext cx="9720000" cy="107950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0" tIns="38290" rIns="76580" bIns="38290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6600" b="1" dirty="0">
                <a:solidFill>
                  <a:srgbClr val="D80582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RESULTADOS</a:t>
            </a:r>
          </a:p>
        </p:txBody>
      </p:sp>
      <p:sp>
        <p:nvSpPr>
          <p:cNvPr id="11" name="Text Box 7">
            <a:extLst>
              <a:ext uri="{FF2B5EF4-FFF2-40B4-BE49-F238E27FC236}">
                <a16:creationId xmlns:a16="http://schemas.microsoft.com/office/drawing/2014/main" id="{250136FD-B93A-D7C9-5C45-4FB494381D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23796581"/>
            <a:ext cx="14890750" cy="124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20" tIns="7210" rIns="14420" bIns="7210">
            <a:spAutoFit/>
          </a:bodyPr>
          <a:lstStyle>
            <a:lvl1pPr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84163" indent="61913" algn="just">
              <a:defRPr/>
            </a:pP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objetivos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33-45</a:t>
            </a:r>
          </a:p>
          <a:p>
            <a:pPr algn="just">
              <a:defRPr/>
            </a:pPr>
            <a:endParaRPr lang="en-US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6E869452-3873-9D96-1DAE-2B20E9686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504" y="22501990"/>
            <a:ext cx="9720000" cy="107950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0" tIns="38290" rIns="76580" bIns="38290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6600" b="1" dirty="0">
                <a:solidFill>
                  <a:srgbClr val="D80582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OBJETIVO</a:t>
            </a:r>
          </a:p>
        </p:txBody>
      </p:sp>
      <p:sp>
        <p:nvSpPr>
          <p:cNvPr id="13" name="Text Box 7">
            <a:extLst>
              <a:ext uri="{FF2B5EF4-FFF2-40B4-BE49-F238E27FC236}">
                <a16:creationId xmlns:a16="http://schemas.microsoft.com/office/drawing/2014/main" id="{BBB0C834-8146-EE8A-29F9-B507E0645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225" y="28384454"/>
            <a:ext cx="14552613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20" tIns="7210" rIns="14420" bIns="7210">
            <a:spAutoFit/>
          </a:bodyPr>
          <a:lstStyle>
            <a:lvl1pPr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346075" algn="just">
              <a:defRPr/>
            </a:pP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materiais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métodos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33-45</a:t>
            </a: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pt-BR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  <a:p>
            <a:pPr algn="just">
              <a:defRPr/>
            </a:pP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76A75565-BE8B-1E4B-FA81-F76A5AC6B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066" y="26957289"/>
            <a:ext cx="9720000" cy="1080000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0" tIns="38290" rIns="76580" bIns="38290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6600" b="1" dirty="0">
                <a:solidFill>
                  <a:srgbClr val="D80582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MATERIAIS E MÉTODO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A1D43C3A-8308-D337-B56B-1356BB7D9C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1300" y="11650618"/>
            <a:ext cx="14889164" cy="4323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420" tIns="7210" rIns="14420" bIns="7210">
            <a:spAutoFit/>
          </a:bodyPr>
          <a:lstStyle>
            <a:lvl1pPr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284163" algn="just">
              <a:defRPr/>
            </a:pP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descrever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tamanho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33-45.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Utilizar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tabelas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quadros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,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gráficos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figuras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ilustrar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pt-BR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  <a:r>
              <a:rPr lang="en-US" altLang="pt-B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pt-BR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r>
              <a:rPr lang="en-US" altLang="pt-BR" sz="40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altLang="pt-BR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defRPr/>
            </a:pPr>
            <a:endParaRPr lang="en-US" altLang="pt-BR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27076637-0390-5496-3683-5733BA784F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0531" y="2759392"/>
            <a:ext cx="22796818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20" tIns="7210" rIns="14420" bIns="7210">
            <a:spAutoFit/>
          </a:bodyPr>
          <a:lstStyle>
            <a:lvl1pPr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r">
              <a:defRPr/>
            </a:pPr>
            <a:r>
              <a:rPr lang="pt-BR" altLang="pt-BR" sz="4800" dirty="0">
                <a:solidFill>
                  <a:schemeClr val="bg1"/>
                </a:solidFill>
                <a:effectLst>
                  <a:outerShdw dist="50800" dir="5400000" algn="ctr" rotWithShape="0">
                    <a:schemeClr val="tx1">
                      <a:alpha val="8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NOME DOS AUTORES , INCLUINDO ORIENTADOR (separados por ponto e vírgula)- TAMANHO-36-45</a:t>
            </a:r>
          </a:p>
          <a:p>
            <a:pPr algn="ctr">
              <a:defRPr/>
            </a:pPr>
            <a:r>
              <a:rPr lang="pt-BR" altLang="pt-BR" sz="4400" dirty="0">
                <a:solidFill>
                  <a:schemeClr val="bg1"/>
                </a:solidFill>
                <a:effectLst>
                  <a:outerShdw dist="50800" dir="5400000" algn="ctr" rotWithShape="0">
                    <a:schemeClr val="tx1">
                      <a:alpha val="8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r">
              <a:defRPr/>
            </a:pPr>
            <a:r>
              <a:rPr lang="pt-BR" altLang="pt-BR" sz="4400" dirty="0">
                <a:solidFill>
                  <a:schemeClr val="bg1"/>
                </a:solidFill>
                <a:effectLst>
                  <a:outerShdw dist="50800" dir="5400000" algn="ctr" rotWithShape="0">
                    <a:schemeClr val="tx1">
                      <a:alpha val="8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Curso/Instituição; / UNIFAFIBE</a:t>
            </a:r>
          </a:p>
          <a:p>
            <a:pPr algn="ctr">
              <a:defRPr/>
            </a:pPr>
            <a:endParaRPr lang="pt-BR" altLang="pt-BR" sz="4400" dirty="0">
              <a:solidFill>
                <a:schemeClr val="bg1"/>
              </a:solidFill>
              <a:effectLst>
                <a:outerShdw dist="50800" dir="5400000" algn="ctr" rotWithShape="0">
                  <a:schemeClr val="tx1">
                    <a:alpha val="85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r>
              <a:rPr lang="pt-BR" altLang="pt-BR" sz="4000" dirty="0">
                <a:solidFill>
                  <a:schemeClr val="bg1"/>
                </a:solidFill>
                <a:effectLst>
                  <a:outerShdw dist="50800" dir="5400000" algn="ctr" rotWithShape="0">
                    <a:schemeClr val="tx1">
                      <a:alpha val="85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E-mail: </a:t>
            </a:r>
            <a:endParaRPr lang="pt-BR" altLang="pt-BR" sz="4000" i="1" dirty="0">
              <a:solidFill>
                <a:schemeClr val="bg1"/>
              </a:solidFill>
              <a:effectLst>
                <a:outerShdw dist="50800" dir="5400000" algn="ctr" rotWithShape="0">
                  <a:schemeClr val="tx1">
                    <a:alpha val="85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Rectangle 16">
            <a:extLst>
              <a:ext uri="{FF2B5EF4-FFF2-40B4-BE49-F238E27FC236}">
                <a16:creationId xmlns:a16="http://schemas.microsoft.com/office/drawing/2014/main" id="{86CBC3E5-F09B-38CE-377E-F944B457D0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84069" y="32442103"/>
            <a:ext cx="9720000" cy="1081087"/>
          </a:xfrm>
          <a:prstGeom prst="rect">
            <a:avLst/>
          </a:prstGeom>
          <a:noFill/>
          <a:ln>
            <a:noFill/>
          </a:ln>
          <a:effectLst>
            <a:outerShdw dist="38100" dir="5400000" algn="t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30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6580" tIns="38290" rIns="76580" bIns="38290" anchor="ctr"/>
          <a:lstStyle>
            <a:lvl1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defTabSz="7651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0224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4796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29368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394075" indent="263525" defTabSz="7651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algn="ctr"/>
            <a:r>
              <a:rPr lang="pt-BR" altLang="pt-BR" sz="6600" b="1" dirty="0">
                <a:solidFill>
                  <a:srgbClr val="D80582"/>
                </a:solidFill>
                <a:effectLst>
                  <a:innerShdw blurRad="63500" dist="50800" dir="13500000">
                    <a:schemeClr val="tx1">
                      <a:alpha val="50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REFERÊNCIAS</a:t>
            </a:r>
          </a:p>
        </p:txBody>
      </p:sp>
      <p:sp>
        <p:nvSpPr>
          <p:cNvPr id="3" name="Text Box 10">
            <a:extLst>
              <a:ext uri="{FF2B5EF4-FFF2-40B4-BE49-F238E27FC236}">
                <a16:creationId xmlns:a16="http://schemas.microsoft.com/office/drawing/2014/main" id="{09E464A5-1E6B-9313-2A50-6D3D4DE93A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5810" y="33880913"/>
            <a:ext cx="30854653" cy="63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4420" tIns="7210" rIns="14420" bIns="7210">
            <a:spAutoFit/>
          </a:bodyPr>
          <a:lstStyle>
            <a:lvl1pPr marL="268288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1pPr>
            <a:lvl2pPr marL="742950" indent="-28575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2pPr>
            <a:lvl3pPr marL="11430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3pPr>
            <a:lvl4pPr marL="16002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4pPr>
            <a:lvl5pPr marL="2057400" indent="-228600" defTabSz="142875"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5pPr>
            <a:lvl6pPr marL="25146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6pPr>
            <a:lvl7pPr marL="29718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7pPr>
            <a:lvl8pPr marL="34290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8pPr>
            <a:lvl9pPr marL="3886200" indent="-228600" defTabSz="1428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Times New Roman" pitchFamily="18" charset="0"/>
                <a:ea typeface="ＭＳ Ｐゴシック" pitchFamily="34" charset="-128"/>
              </a:defRPr>
            </a:lvl9pPr>
          </a:lstStyle>
          <a:p>
            <a:pPr marL="725488" indent="-457200" algn="just">
              <a:buFont typeface="Arial" panose="020B0604020202020204" pitchFamily="34" charset="0"/>
              <a:buChar char="•"/>
            </a:pPr>
            <a:r>
              <a:rPr lang="pt-BR" altLang="pt-BR" sz="2800" dirty="0">
                <a:latin typeface="Tahoma" pitchFamily="34" charset="0"/>
                <a:cs typeface="Tahoma" pitchFamily="34" charset="0"/>
              </a:rPr>
              <a:t>Listar as referências bibliográficas que embasam o estudo e que foram utilizadas nesta apresentação </a:t>
            </a:r>
            <a:r>
              <a:rPr lang="en-US" altLang="pt-BR" sz="2800" dirty="0">
                <a:latin typeface="Tahoma" pitchFamily="34" charset="0"/>
                <a:cs typeface="Tahoma" pitchFamily="34" charset="0"/>
              </a:rPr>
              <a:t>- </a:t>
            </a:r>
            <a:r>
              <a:rPr lang="en-US" altLang="pt-BR" sz="2800" dirty="0" err="1">
                <a:latin typeface="Tahoma" pitchFamily="34" charset="0"/>
                <a:cs typeface="Tahoma" pitchFamily="34" charset="0"/>
              </a:rPr>
              <a:t>tamanho</a:t>
            </a:r>
            <a:r>
              <a:rPr lang="en-US" altLang="pt-BR" sz="2800" dirty="0">
                <a:latin typeface="Tahoma" pitchFamily="34" charset="0"/>
                <a:cs typeface="Tahoma" pitchFamily="34" charset="0"/>
              </a:rPr>
              <a:t> </a:t>
            </a:r>
            <a:r>
              <a:rPr lang="en-US" altLang="pt-BR" sz="4000" dirty="0">
                <a:latin typeface="Tahoma" pitchFamily="34" charset="0"/>
                <a:cs typeface="Tahoma" pitchFamily="34" charset="0"/>
              </a:rPr>
              <a:t>24-28</a:t>
            </a:r>
            <a:endParaRPr lang="pt-BR" altLang="pt-BR" sz="4000" dirty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4526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2558</TotalTime>
  <Words>181</Words>
  <Application>Microsoft Office PowerPoint</Application>
  <PresentationFormat>Personalizar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Claudia Arroyo</dc:creator>
  <cp:lastModifiedBy>Claudia Arroyo</cp:lastModifiedBy>
  <cp:revision>3</cp:revision>
  <dcterms:created xsi:type="dcterms:W3CDTF">2022-09-23T23:07:21Z</dcterms:created>
  <dcterms:modified xsi:type="dcterms:W3CDTF">2022-09-25T17:49:44Z</dcterms:modified>
</cp:coreProperties>
</file>