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8800425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8596"/>
    <a:srgbClr val="006699"/>
    <a:srgbClr val="00C2D3"/>
    <a:srgbClr val="D80582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" d="100"/>
          <a:sy n="13" d="100"/>
        </p:scale>
        <p:origin x="12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5302386"/>
            <a:ext cx="24480361" cy="1127975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17017128"/>
            <a:ext cx="21600319" cy="7822326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48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55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724962"/>
            <a:ext cx="6210092" cy="2745689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724962"/>
            <a:ext cx="18270270" cy="274568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4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430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077332"/>
            <a:ext cx="24840367" cy="13477201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1682033"/>
            <a:ext cx="24840367" cy="7087342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95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8624810"/>
            <a:ext cx="12240181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8624810"/>
            <a:ext cx="12240181" cy="2055705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862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724969"/>
            <a:ext cx="24840367" cy="626236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7942328"/>
            <a:ext cx="12183928" cy="3892412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1834740"/>
            <a:ext cx="12183928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7942328"/>
            <a:ext cx="12243932" cy="3892412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1834740"/>
            <a:ext cx="12243932" cy="1740712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689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12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29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59952"/>
            <a:ext cx="9288887" cy="755983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4664905"/>
            <a:ext cx="14580215" cy="23024494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9719786"/>
            <a:ext cx="9288887" cy="18007107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77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159952"/>
            <a:ext cx="9288887" cy="7559834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4664905"/>
            <a:ext cx="14580215" cy="23024494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9719786"/>
            <a:ext cx="9288887" cy="18007107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33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724969"/>
            <a:ext cx="24840367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8624810"/>
            <a:ext cx="24840367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0029347"/>
            <a:ext cx="6480096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360-D70A-4AFE-B997-828054982AEA}" type="datetimeFigureOut">
              <a:rPr lang="pt-BR" smtClean="0"/>
              <a:t>04/10/2022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0029347"/>
            <a:ext cx="9720143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0029347"/>
            <a:ext cx="6480096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4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>
            <a:extLst>
              <a:ext uri="{FF2B5EF4-FFF2-40B4-BE49-F238E27FC236}">
                <a16:creationId xmlns:a16="http://schemas.microsoft.com/office/drawing/2014/main" id="{40AFB2BE-23EC-0BF5-3DDE-D59BDF9F6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657" y="913337"/>
            <a:ext cx="21817728" cy="1019240"/>
          </a:xfrm>
          <a:prstGeom prst="rect">
            <a:avLst/>
          </a:prstGeom>
          <a:noFill/>
          <a:ln>
            <a:noFill/>
          </a:ln>
          <a:effectLst/>
        </p:spPr>
        <p:txBody>
          <a:bodyPr lIns="11798" tIns="5899" rIns="11798" bIns="5899">
            <a:spAutoFit/>
          </a:bodyPr>
          <a:lstStyle/>
          <a:p>
            <a:pPr algn="r">
              <a:defRPr/>
            </a:pPr>
            <a:r>
              <a:rPr lang="pt-BR" sz="6546" b="1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96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– tamanho 60-80/MAIÚSCULO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F9505C7-C95F-01DE-DB82-6DDD075D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34" y="9530770"/>
            <a:ext cx="12183015" cy="80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marL="188913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Descrever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texto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do PAINEL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33-45</a:t>
            </a: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É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permitido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colocar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figuras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quadros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gráficos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tabelas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 no PAINEL</a:t>
            </a: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padrão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de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letra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, cores  do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podem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ser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alterados</a:t>
            </a:r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deve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conter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as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informações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registradas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no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resumo</a:t>
            </a:r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TAMANHO DO PAINEL: 1,1 m de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altura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e 0,9 m de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lagura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este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modelo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já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esta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nesta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formatação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;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como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sugestão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, salve o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arquivo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e realize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alterações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pertinetes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3273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3273" dirty="0">
                <a:latin typeface="Tahoma" pitchFamily="34" charset="0"/>
                <a:cs typeface="Tahoma" pitchFamily="34" charset="0"/>
              </a:rPr>
              <a:t>A RESPONSABILIDADE PARA A ELABORAÇÃO E PAGAMENTO DOS PAINÉIS SERÃO DOS AUTORES.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A0EA9BC5-21F1-937D-62A0-FFD0EB576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9952" y="8240325"/>
            <a:ext cx="7952515" cy="883204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INTRODUÇÃO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D0C66F84-B803-BACD-FC1B-6D5F1B70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1555" y="24715378"/>
            <a:ext cx="12181718" cy="5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3273" dirty="0">
                <a:latin typeface="Tahoma" pitchFamily="34" charset="0"/>
                <a:cs typeface="Tahoma" pitchFamily="34" charset="0"/>
              </a:rPr>
              <a:t>Descrever a conclusão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3273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 33-45</a:t>
            </a:r>
            <a:endParaRPr lang="pt-BR" altLang="pt-BR" sz="3273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ECE41139-228E-AE1B-A010-DD21B5A14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4820" y="23503573"/>
            <a:ext cx="7952515" cy="884502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CONCLUSÃO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FEAD51F-73D8-5194-B9F2-17A00E3C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2401" y="8234538"/>
            <a:ext cx="7952515" cy="883204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RESULTADOS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4A9D4D57-1ECD-136D-8B6B-4641DF378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34" y="19469410"/>
            <a:ext cx="12183015" cy="101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32502" indent="50657" algn="just">
              <a:defRPr/>
            </a:pP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7AC3FC64-7D46-7E00-AF34-3BD1984B2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8" y="18410227"/>
            <a:ext cx="7952515" cy="883204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OBJETIVO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88C0FEE-5253-6AA0-057A-DCCC52336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5131" y="22055374"/>
            <a:ext cx="7952515" cy="883613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MATERIAIS E MÉTODO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107BAC9C-8207-763B-D06F-187EF8D1A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51555" y="9532069"/>
            <a:ext cx="12181718" cy="35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32502" algn="just">
              <a:defRPr/>
            </a:pP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33-45.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gráficos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ilustrar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altLang="pt-BR" sz="3273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pt-BR" sz="3273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1AC4855-DFC6-93B8-59E1-23F5E90A2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934" y="23223024"/>
            <a:ext cx="11906365" cy="40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798" tIns="5899" rIns="11798" bIns="5899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3159" algn="just">
              <a:defRPr/>
            </a:pP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materiais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pt-BR" sz="3273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BR" altLang="pt-BR" sz="3273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3273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BA03F025-3A42-B916-D6C7-A22E88578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941" y="2309320"/>
            <a:ext cx="18651444" cy="3386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98" tIns="5899" rIns="11798" bIns="5899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pt-BR" altLang="pt-BR" sz="3927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NOME DOS AUTORES , INCLUINDO ORIENTADOR (separados por ponto e vírgula)- TAMANHO-36-45</a:t>
            </a:r>
          </a:p>
          <a:p>
            <a:pPr algn="ctr">
              <a:defRPr/>
            </a:pPr>
            <a:r>
              <a:rPr lang="pt-BR" alt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pt-BR" altLang="pt-B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Curso/Instituição; / UNIFAFIBE</a:t>
            </a:r>
          </a:p>
          <a:p>
            <a:pPr algn="ctr">
              <a:defRPr/>
            </a:pPr>
            <a:endParaRPr lang="pt-BR" altLang="pt-BR" sz="36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altLang="pt-BR" sz="3273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endParaRPr lang="pt-BR" altLang="pt-BR" sz="3273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9051E955-A012-B4B5-5E7B-0DA4B29A9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6669" y="26542830"/>
            <a:ext cx="7952515" cy="884502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2655" tIns="31327" rIns="62655" bIns="31327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5400" b="1" dirty="0">
                <a:solidFill>
                  <a:srgbClr val="00C2D3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REFERÊNCIAS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D0264EC4-A357-704A-53BE-4105C5AD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231" y="27720007"/>
            <a:ext cx="25244041" cy="51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98" tIns="5899" rIns="11798" bIns="5899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593594" indent="-374081" algn="just">
              <a:buFont typeface="Arial" panose="020B0604020202020204" pitchFamily="34" charset="0"/>
              <a:buChar char="•"/>
            </a:pPr>
            <a:r>
              <a:rPr lang="pt-BR" altLang="pt-BR" sz="2291" dirty="0">
                <a:latin typeface="Tahoma" pitchFamily="34" charset="0"/>
                <a:cs typeface="Tahoma" pitchFamily="34" charset="0"/>
              </a:rPr>
              <a:t>Listar as referências bibliográficas que embasam o estudo e que foram utilizadas nesta apresentação </a:t>
            </a:r>
            <a:r>
              <a:rPr lang="en-US" altLang="pt-BR" sz="2291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2291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2291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3273" dirty="0">
                <a:latin typeface="Tahoma" pitchFamily="34" charset="0"/>
                <a:cs typeface="Tahoma" pitchFamily="34" charset="0"/>
              </a:rPr>
              <a:t>24-28</a:t>
            </a:r>
            <a:endParaRPr lang="pt-BR" altLang="pt-BR" sz="3273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502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2580</TotalTime>
  <Words>181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Arroyo</dc:creator>
  <cp:lastModifiedBy>Claudia Arroyo</cp:lastModifiedBy>
  <cp:revision>4</cp:revision>
  <dcterms:created xsi:type="dcterms:W3CDTF">2022-09-23T23:07:21Z</dcterms:created>
  <dcterms:modified xsi:type="dcterms:W3CDTF">2022-10-04T21:11:16Z</dcterms:modified>
</cp:coreProperties>
</file>