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32399288" cy="396001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8596"/>
    <a:srgbClr val="006699"/>
    <a:srgbClr val="00C2D3"/>
    <a:srgbClr val="D80582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33" d="100"/>
          <a:sy n="33" d="100"/>
        </p:scale>
        <p:origin x="16" y="-49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6480867"/>
            <a:ext cx="27539395" cy="1378673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0799268"/>
            <a:ext cx="24299466" cy="9560876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FC360-D70A-4AFE-B997-828054982AEA}" type="datetimeFigureOut">
              <a:rPr lang="pt-BR" smtClean="0"/>
              <a:t>25/09/2022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0DA2-45AA-4B6C-98C7-E57B6B27B2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9618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FC360-D70A-4AFE-B997-828054982AEA}" type="datetimeFigureOut">
              <a:rPr lang="pt-BR" smtClean="0"/>
              <a:t>25/09/2022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0DA2-45AA-4B6C-98C7-E57B6B27B2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982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108343"/>
            <a:ext cx="6986096" cy="33559329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108343"/>
            <a:ext cx="20553298" cy="33559329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FC360-D70A-4AFE-B997-828054982AEA}" type="datetimeFigureOut">
              <a:rPr lang="pt-BR" smtClean="0"/>
              <a:t>25/09/2022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0DA2-45AA-4B6C-98C7-E57B6B27B2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7377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FC360-D70A-4AFE-B997-828054982AEA}" type="datetimeFigureOut">
              <a:rPr lang="pt-BR" smtClean="0"/>
              <a:t>25/09/2022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0DA2-45AA-4B6C-98C7-E57B6B27B2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5371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9872559"/>
            <a:ext cx="27944386" cy="16472575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6500971"/>
            <a:ext cx="27944386" cy="8662538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FC360-D70A-4AFE-B997-828054982AEA}" type="datetimeFigureOut">
              <a:rPr lang="pt-BR" smtClean="0"/>
              <a:t>25/09/2022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0DA2-45AA-4B6C-98C7-E57B6B27B2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4693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0541716"/>
            <a:ext cx="13769697" cy="2512595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0541716"/>
            <a:ext cx="13769697" cy="2512595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FC360-D70A-4AFE-B997-828054982AEA}" type="datetimeFigureOut">
              <a:rPr lang="pt-BR" smtClean="0"/>
              <a:t>25/09/2022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0DA2-45AA-4B6C-98C7-E57B6B27B2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8237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108352"/>
            <a:ext cx="27944386" cy="765420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9707549"/>
            <a:ext cx="13706415" cy="4757520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4465069"/>
            <a:ext cx="13706415" cy="21275937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9707549"/>
            <a:ext cx="13773917" cy="4757520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4465069"/>
            <a:ext cx="13773917" cy="21275937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FC360-D70A-4AFE-B997-828054982AEA}" type="datetimeFigureOut">
              <a:rPr lang="pt-BR" smtClean="0"/>
              <a:t>25/09/2022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0DA2-45AA-4B6C-98C7-E57B6B27B2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4392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FC360-D70A-4AFE-B997-828054982AEA}" type="datetimeFigureOut">
              <a:rPr lang="pt-BR" smtClean="0"/>
              <a:t>25/09/2022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0DA2-45AA-4B6C-98C7-E57B6B27B2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384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FC360-D70A-4AFE-B997-828054982AEA}" type="datetimeFigureOut">
              <a:rPr lang="pt-BR" smtClean="0"/>
              <a:t>25/09/2022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0DA2-45AA-4B6C-98C7-E57B6B27B2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9214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640012"/>
            <a:ext cx="10449614" cy="9240044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5701703"/>
            <a:ext cx="16402140" cy="28141800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1880056"/>
            <a:ext cx="10449614" cy="22009274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FC360-D70A-4AFE-B997-828054982AEA}" type="datetimeFigureOut">
              <a:rPr lang="pt-BR" smtClean="0"/>
              <a:t>25/09/2022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0DA2-45AA-4B6C-98C7-E57B6B27B2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0688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640012"/>
            <a:ext cx="10449614" cy="9240044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5701703"/>
            <a:ext cx="16402140" cy="28141800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1880056"/>
            <a:ext cx="10449614" cy="22009274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FC360-D70A-4AFE-B997-828054982AEA}" type="datetimeFigureOut">
              <a:rPr lang="pt-BR" smtClean="0"/>
              <a:t>25/09/2022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0DA2-45AA-4B6C-98C7-E57B6B27B2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4675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108352"/>
            <a:ext cx="27944386" cy="76542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0541716"/>
            <a:ext cx="27944386" cy="251259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36703516"/>
            <a:ext cx="7289840" cy="2108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FC360-D70A-4AFE-B997-828054982AEA}" type="datetimeFigureOut">
              <a:rPr lang="pt-BR" smtClean="0"/>
              <a:t>25/09/2022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36703516"/>
            <a:ext cx="10934760" cy="2108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36703516"/>
            <a:ext cx="7289840" cy="2108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80DA2-45AA-4B6C-98C7-E57B6B27B2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4034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>
            <a:extLst>
              <a:ext uri="{FF2B5EF4-FFF2-40B4-BE49-F238E27FC236}">
                <a16:creationId xmlns:a16="http://schemas.microsoft.com/office/drawing/2014/main" id="{40AFB2BE-23EC-0BF5-3DDE-D59BDF9F69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5753" y="1116331"/>
            <a:ext cx="26666825" cy="1243013"/>
          </a:xfrm>
          <a:prstGeom prst="rect">
            <a:avLst/>
          </a:prstGeom>
          <a:noFill/>
          <a:ln>
            <a:noFill/>
          </a:ln>
          <a:effectLst/>
        </p:spPr>
        <p:txBody>
          <a:bodyPr lIns="14420" tIns="7210" rIns="14420" bIns="7210">
            <a:spAutoFit/>
          </a:bodyPr>
          <a:lstStyle/>
          <a:p>
            <a:pPr algn="r">
              <a:defRPr/>
            </a:pPr>
            <a:r>
              <a:rPr lang="pt-BR" sz="8000" b="1" dirty="0">
                <a:solidFill>
                  <a:schemeClr val="bg1"/>
                </a:solidFill>
                <a:effectLst>
                  <a:outerShdw dist="38100" dir="2700000" algn="tl">
                    <a:srgbClr val="000000">
                      <a:alpha val="96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Título – tamanho 60-80/MAIÚSCULO</a:t>
            </a:r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CF9505C7-C95F-01DE-DB82-6DDD075DD9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225" y="11649030"/>
            <a:ext cx="14890750" cy="9863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420" tIns="7210" rIns="14420" bIns="7210">
            <a:spAutoFit/>
          </a:bodyPr>
          <a:lstStyle>
            <a:lvl1pPr marL="188913" defTabSz="142875"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defTabSz="142875"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defTabSz="142875"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defTabSz="142875"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defTabSz="142875"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1428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1428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1428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1428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just"/>
            <a:r>
              <a:rPr lang="en-US" altLang="pt-BR" sz="4000" dirty="0" err="1">
                <a:latin typeface="Tahoma" pitchFamily="34" charset="0"/>
                <a:cs typeface="Tahoma" pitchFamily="34" charset="0"/>
              </a:rPr>
              <a:t>Descrever</a:t>
            </a:r>
            <a:r>
              <a:rPr lang="en-US" altLang="pt-BR" sz="4000" dirty="0">
                <a:latin typeface="Tahoma" pitchFamily="34" charset="0"/>
                <a:cs typeface="Tahoma" pitchFamily="34" charset="0"/>
              </a:rPr>
              <a:t>  o </a:t>
            </a:r>
            <a:r>
              <a:rPr lang="en-US" altLang="pt-BR" sz="4000" dirty="0" err="1">
                <a:latin typeface="Tahoma" pitchFamily="34" charset="0"/>
                <a:cs typeface="Tahoma" pitchFamily="34" charset="0"/>
              </a:rPr>
              <a:t>texto</a:t>
            </a:r>
            <a:r>
              <a:rPr lang="en-US" altLang="pt-BR" sz="4000" dirty="0">
                <a:latin typeface="Tahoma" pitchFamily="34" charset="0"/>
                <a:cs typeface="Tahoma" pitchFamily="34" charset="0"/>
              </a:rPr>
              <a:t> do PAINEL </a:t>
            </a:r>
            <a:r>
              <a:rPr lang="en-US" altLang="pt-BR" sz="4000" dirty="0" err="1">
                <a:latin typeface="Tahoma" pitchFamily="34" charset="0"/>
                <a:cs typeface="Tahoma" pitchFamily="34" charset="0"/>
              </a:rPr>
              <a:t>em</a:t>
            </a:r>
            <a:r>
              <a:rPr lang="en-US" altLang="pt-BR" sz="4000" dirty="0">
                <a:latin typeface="Tahoma" pitchFamily="34" charset="0"/>
                <a:cs typeface="Tahoma" pitchFamily="34" charset="0"/>
              </a:rPr>
              <a:t>  </a:t>
            </a:r>
            <a:r>
              <a:rPr lang="en-US" altLang="pt-BR" sz="4000" dirty="0" err="1">
                <a:latin typeface="Tahoma" pitchFamily="34" charset="0"/>
                <a:cs typeface="Tahoma" pitchFamily="34" charset="0"/>
              </a:rPr>
              <a:t>tamanho</a:t>
            </a:r>
            <a:r>
              <a:rPr lang="en-US" altLang="pt-BR" sz="4000" dirty="0">
                <a:latin typeface="Tahoma" pitchFamily="34" charset="0"/>
                <a:cs typeface="Tahoma" pitchFamily="34" charset="0"/>
              </a:rPr>
              <a:t> 33-45</a:t>
            </a:r>
          </a:p>
          <a:p>
            <a:pPr algn="just"/>
            <a:endParaRPr lang="en-US" altLang="pt-BR" sz="4000" dirty="0">
              <a:latin typeface="Tahoma" pitchFamily="34" charset="0"/>
              <a:cs typeface="Tahoma" pitchFamily="34" charset="0"/>
            </a:endParaRPr>
          </a:p>
          <a:p>
            <a:pPr algn="just"/>
            <a:r>
              <a:rPr lang="en-US" altLang="pt-BR" sz="4000" dirty="0">
                <a:latin typeface="Tahoma" pitchFamily="34" charset="0"/>
                <a:cs typeface="Tahoma" pitchFamily="34" charset="0"/>
              </a:rPr>
              <a:t>É </a:t>
            </a:r>
            <a:r>
              <a:rPr lang="en-US" altLang="pt-BR" sz="4000" dirty="0" err="1">
                <a:latin typeface="Tahoma" pitchFamily="34" charset="0"/>
                <a:cs typeface="Tahoma" pitchFamily="34" charset="0"/>
              </a:rPr>
              <a:t>permitido</a:t>
            </a:r>
            <a:r>
              <a:rPr lang="en-US" altLang="pt-BR" sz="4000" dirty="0">
                <a:latin typeface="Tahoma" pitchFamily="34" charset="0"/>
                <a:cs typeface="Tahoma" pitchFamily="34" charset="0"/>
              </a:rPr>
              <a:t>  </a:t>
            </a:r>
            <a:r>
              <a:rPr lang="en-US" altLang="pt-BR" sz="4000" dirty="0" err="1">
                <a:latin typeface="Tahoma" pitchFamily="34" charset="0"/>
                <a:cs typeface="Tahoma" pitchFamily="34" charset="0"/>
              </a:rPr>
              <a:t>colocar</a:t>
            </a:r>
            <a:r>
              <a:rPr lang="en-US" altLang="pt-BR" sz="4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pt-BR" sz="4000" dirty="0" err="1">
                <a:latin typeface="Tahoma" pitchFamily="34" charset="0"/>
                <a:cs typeface="Tahoma" pitchFamily="34" charset="0"/>
              </a:rPr>
              <a:t>figuras</a:t>
            </a:r>
            <a:r>
              <a:rPr lang="en-US" altLang="pt-BR" sz="4000" dirty="0">
                <a:latin typeface="Tahoma" pitchFamily="34" charset="0"/>
                <a:cs typeface="Tahoma" pitchFamily="34" charset="0"/>
              </a:rPr>
              <a:t>, </a:t>
            </a:r>
            <a:r>
              <a:rPr lang="en-US" altLang="pt-BR" sz="4000" dirty="0" err="1">
                <a:latin typeface="Tahoma" pitchFamily="34" charset="0"/>
                <a:cs typeface="Tahoma" pitchFamily="34" charset="0"/>
              </a:rPr>
              <a:t>quadros</a:t>
            </a:r>
            <a:r>
              <a:rPr lang="en-US" altLang="pt-BR" sz="4000" dirty="0">
                <a:latin typeface="Tahoma" pitchFamily="34" charset="0"/>
                <a:cs typeface="Tahoma" pitchFamily="34" charset="0"/>
              </a:rPr>
              <a:t>, </a:t>
            </a:r>
            <a:r>
              <a:rPr lang="en-US" altLang="pt-BR" sz="4000" dirty="0" err="1">
                <a:latin typeface="Tahoma" pitchFamily="34" charset="0"/>
                <a:cs typeface="Tahoma" pitchFamily="34" charset="0"/>
              </a:rPr>
              <a:t>gráficos</a:t>
            </a:r>
            <a:r>
              <a:rPr lang="en-US" altLang="pt-BR" sz="4000" dirty="0">
                <a:latin typeface="Tahoma" pitchFamily="34" charset="0"/>
                <a:cs typeface="Tahoma" pitchFamily="34" charset="0"/>
              </a:rPr>
              <a:t>, </a:t>
            </a:r>
            <a:r>
              <a:rPr lang="en-US" altLang="pt-BR" sz="4000" dirty="0" err="1">
                <a:latin typeface="Tahoma" pitchFamily="34" charset="0"/>
                <a:cs typeface="Tahoma" pitchFamily="34" charset="0"/>
              </a:rPr>
              <a:t>tabelas</a:t>
            </a:r>
            <a:r>
              <a:rPr lang="en-US" altLang="pt-BR" sz="4000" dirty="0">
                <a:latin typeface="Tahoma" pitchFamily="34" charset="0"/>
                <a:cs typeface="Tahoma" pitchFamily="34" charset="0"/>
              </a:rPr>
              <a:t>  no PAINEL</a:t>
            </a:r>
          </a:p>
          <a:p>
            <a:pPr algn="just"/>
            <a:endParaRPr lang="en-US" altLang="pt-BR" sz="4000" dirty="0">
              <a:latin typeface="Tahoma" pitchFamily="34" charset="0"/>
              <a:cs typeface="Tahoma" pitchFamily="34" charset="0"/>
            </a:endParaRPr>
          </a:p>
          <a:p>
            <a:pPr algn="just"/>
            <a:r>
              <a:rPr lang="en-US" altLang="pt-BR" sz="4000" dirty="0">
                <a:latin typeface="Tahoma" pitchFamily="34" charset="0"/>
                <a:cs typeface="Tahoma" pitchFamily="34" charset="0"/>
              </a:rPr>
              <a:t>O </a:t>
            </a:r>
            <a:r>
              <a:rPr lang="en-US" altLang="pt-BR" sz="4000" dirty="0" err="1">
                <a:latin typeface="Tahoma" pitchFamily="34" charset="0"/>
                <a:cs typeface="Tahoma" pitchFamily="34" charset="0"/>
              </a:rPr>
              <a:t>padrão</a:t>
            </a:r>
            <a:r>
              <a:rPr lang="en-US" altLang="pt-BR" sz="4000" dirty="0">
                <a:latin typeface="Tahoma" pitchFamily="34" charset="0"/>
                <a:cs typeface="Tahoma" pitchFamily="34" charset="0"/>
              </a:rPr>
              <a:t> de </a:t>
            </a:r>
            <a:r>
              <a:rPr lang="en-US" altLang="pt-BR" sz="4000" dirty="0" err="1">
                <a:latin typeface="Tahoma" pitchFamily="34" charset="0"/>
                <a:cs typeface="Tahoma" pitchFamily="34" charset="0"/>
              </a:rPr>
              <a:t>letra</a:t>
            </a:r>
            <a:r>
              <a:rPr lang="en-US" altLang="pt-BR" sz="4000" dirty="0">
                <a:latin typeface="Tahoma" pitchFamily="34" charset="0"/>
                <a:cs typeface="Tahoma" pitchFamily="34" charset="0"/>
              </a:rPr>
              <a:t> , cores  do </a:t>
            </a:r>
            <a:r>
              <a:rPr lang="en-US" altLang="pt-BR" sz="4000" dirty="0" err="1">
                <a:latin typeface="Tahoma" pitchFamily="34" charset="0"/>
                <a:cs typeface="Tahoma" pitchFamily="34" charset="0"/>
              </a:rPr>
              <a:t>painel</a:t>
            </a:r>
            <a:r>
              <a:rPr lang="en-US" altLang="pt-BR" sz="4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pt-BR" sz="4000" dirty="0" err="1">
                <a:latin typeface="Tahoma" pitchFamily="34" charset="0"/>
                <a:cs typeface="Tahoma" pitchFamily="34" charset="0"/>
              </a:rPr>
              <a:t>podem</a:t>
            </a:r>
            <a:r>
              <a:rPr lang="en-US" altLang="pt-BR" sz="4000" dirty="0">
                <a:latin typeface="Tahoma" pitchFamily="34" charset="0"/>
                <a:cs typeface="Tahoma" pitchFamily="34" charset="0"/>
              </a:rPr>
              <a:t> ser </a:t>
            </a:r>
            <a:r>
              <a:rPr lang="en-US" altLang="pt-BR" sz="4000" dirty="0" err="1">
                <a:latin typeface="Tahoma" pitchFamily="34" charset="0"/>
                <a:cs typeface="Tahoma" pitchFamily="34" charset="0"/>
              </a:rPr>
              <a:t>alterados</a:t>
            </a:r>
            <a:endParaRPr lang="en-US" altLang="pt-BR" sz="4000" dirty="0">
              <a:latin typeface="Tahoma" pitchFamily="34" charset="0"/>
              <a:cs typeface="Tahoma" pitchFamily="34" charset="0"/>
            </a:endParaRPr>
          </a:p>
          <a:p>
            <a:pPr algn="just"/>
            <a:endParaRPr lang="en-US" altLang="pt-BR" sz="4000" dirty="0">
              <a:latin typeface="Tahoma" pitchFamily="34" charset="0"/>
              <a:cs typeface="Tahoma" pitchFamily="34" charset="0"/>
            </a:endParaRPr>
          </a:p>
          <a:p>
            <a:pPr algn="just"/>
            <a:r>
              <a:rPr lang="en-US" altLang="pt-BR" sz="4000" dirty="0">
                <a:latin typeface="Tahoma" pitchFamily="34" charset="0"/>
                <a:cs typeface="Tahoma" pitchFamily="34" charset="0"/>
              </a:rPr>
              <a:t>O </a:t>
            </a:r>
            <a:r>
              <a:rPr lang="en-US" altLang="pt-BR" sz="4000" dirty="0" err="1">
                <a:latin typeface="Tahoma" pitchFamily="34" charset="0"/>
                <a:cs typeface="Tahoma" pitchFamily="34" charset="0"/>
              </a:rPr>
              <a:t>painel</a:t>
            </a:r>
            <a:r>
              <a:rPr lang="en-US" altLang="pt-BR" sz="4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pt-BR" sz="4000" dirty="0" err="1">
                <a:latin typeface="Tahoma" pitchFamily="34" charset="0"/>
                <a:cs typeface="Tahoma" pitchFamily="34" charset="0"/>
              </a:rPr>
              <a:t>deve</a:t>
            </a:r>
            <a:r>
              <a:rPr lang="en-US" altLang="pt-BR" sz="4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pt-BR" sz="4000" dirty="0" err="1">
                <a:latin typeface="Tahoma" pitchFamily="34" charset="0"/>
                <a:cs typeface="Tahoma" pitchFamily="34" charset="0"/>
              </a:rPr>
              <a:t>conter</a:t>
            </a:r>
            <a:r>
              <a:rPr lang="en-US" altLang="pt-BR" sz="4000" dirty="0">
                <a:latin typeface="Tahoma" pitchFamily="34" charset="0"/>
                <a:cs typeface="Tahoma" pitchFamily="34" charset="0"/>
              </a:rPr>
              <a:t> as </a:t>
            </a:r>
            <a:r>
              <a:rPr lang="en-US" altLang="pt-BR" sz="4000" dirty="0" err="1">
                <a:latin typeface="Tahoma" pitchFamily="34" charset="0"/>
                <a:cs typeface="Tahoma" pitchFamily="34" charset="0"/>
              </a:rPr>
              <a:t>informações</a:t>
            </a:r>
            <a:r>
              <a:rPr lang="en-US" altLang="pt-BR" sz="4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pt-BR" sz="4000" dirty="0" err="1">
                <a:latin typeface="Tahoma" pitchFamily="34" charset="0"/>
                <a:cs typeface="Tahoma" pitchFamily="34" charset="0"/>
              </a:rPr>
              <a:t>registradas</a:t>
            </a:r>
            <a:r>
              <a:rPr lang="en-US" altLang="pt-BR" sz="4000" dirty="0">
                <a:latin typeface="Tahoma" pitchFamily="34" charset="0"/>
                <a:cs typeface="Tahoma" pitchFamily="34" charset="0"/>
              </a:rPr>
              <a:t> no </a:t>
            </a:r>
            <a:r>
              <a:rPr lang="en-US" altLang="pt-BR" sz="4000" dirty="0" err="1">
                <a:latin typeface="Tahoma" pitchFamily="34" charset="0"/>
                <a:cs typeface="Tahoma" pitchFamily="34" charset="0"/>
              </a:rPr>
              <a:t>resumo</a:t>
            </a:r>
            <a:endParaRPr lang="en-US" altLang="pt-BR" sz="4000" dirty="0">
              <a:latin typeface="Tahoma" pitchFamily="34" charset="0"/>
              <a:cs typeface="Tahoma" pitchFamily="34" charset="0"/>
            </a:endParaRPr>
          </a:p>
          <a:p>
            <a:pPr algn="just"/>
            <a:endParaRPr lang="en-US" altLang="pt-BR" sz="4000" dirty="0">
              <a:latin typeface="Tahoma" pitchFamily="34" charset="0"/>
              <a:cs typeface="Tahoma" pitchFamily="34" charset="0"/>
            </a:endParaRPr>
          </a:p>
          <a:p>
            <a:pPr algn="just"/>
            <a:r>
              <a:rPr lang="en-US" altLang="pt-BR" sz="4000" dirty="0">
                <a:latin typeface="Tahoma" pitchFamily="34" charset="0"/>
                <a:cs typeface="Tahoma" pitchFamily="34" charset="0"/>
              </a:rPr>
              <a:t>TAMANHO DO PAINEL: 1,1 m de </a:t>
            </a:r>
            <a:r>
              <a:rPr lang="en-US" altLang="pt-BR" sz="4000" dirty="0" err="1">
                <a:latin typeface="Tahoma" pitchFamily="34" charset="0"/>
                <a:cs typeface="Tahoma" pitchFamily="34" charset="0"/>
              </a:rPr>
              <a:t>altura</a:t>
            </a:r>
            <a:r>
              <a:rPr lang="en-US" altLang="pt-BR" sz="4000" dirty="0">
                <a:latin typeface="Tahoma" pitchFamily="34" charset="0"/>
                <a:cs typeface="Tahoma" pitchFamily="34" charset="0"/>
              </a:rPr>
              <a:t> e 0,9 m de </a:t>
            </a:r>
            <a:r>
              <a:rPr lang="en-US" altLang="pt-BR" sz="4000" dirty="0" err="1">
                <a:latin typeface="Tahoma" pitchFamily="34" charset="0"/>
                <a:cs typeface="Tahoma" pitchFamily="34" charset="0"/>
              </a:rPr>
              <a:t>lagura</a:t>
            </a:r>
            <a:r>
              <a:rPr lang="en-US" altLang="pt-BR" sz="4000" dirty="0">
                <a:latin typeface="Tahoma" pitchFamily="34" charset="0"/>
                <a:cs typeface="Tahoma" pitchFamily="34" charset="0"/>
              </a:rPr>
              <a:t> (</a:t>
            </a:r>
            <a:r>
              <a:rPr lang="en-US" altLang="pt-BR" sz="4000" dirty="0" err="1">
                <a:latin typeface="Tahoma" pitchFamily="34" charset="0"/>
                <a:cs typeface="Tahoma" pitchFamily="34" charset="0"/>
              </a:rPr>
              <a:t>este</a:t>
            </a:r>
            <a:r>
              <a:rPr lang="en-US" altLang="pt-BR" sz="4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pt-BR" sz="4000" dirty="0" err="1">
                <a:latin typeface="Tahoma" pitchFamily="34" charset="0"/>
                <a:cs typeface="Tahoma" pitchFamily="34" charset="0"/>
              </a:rPr>
              <a:t>modelo</a:t>
            </a:r>
            <a:r>
              <a:rPr lang="en-US" altLang="pt-BR" sz="4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pt-BR" sz="4000" dirty="0" err="1">
                <a:latin typeface="Tahoma" pitchFamily="34" charset="0"/>
                <a:cs typeface="Tahoma" pitchFamily="34" charset="0"/>
              </a:rPr>
              <a:t>já</a:t>
            </a:r>
            <a:r>
              <a:rPr lang="en-US" altLang="pt-BR" sz="4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pt-BR" sz="4000" dirty="0" err="1">
                <a:latin typeface="Tahoma" pitchFamily="34" charset="0"/>
                <a:cs typeface="Tahoma" pitchFamily="34" charset="0"/>
              </a:rPr>
              <a:t>esta</a:t>
            </a:r>
            <a:r>
              <a:rPr lang="en-US" altLang="pt-BR" sz="4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pt-BR" sz="4000" dirty="0" err="1">
                <a:latin typeface="Tahoma" pitchFamily="34" charset="0"/>
                <a:cs typeface="Tahoma" pitchFamily="34" charset="0"/>
              </a:rPr>
              <a:t>nesta</a:t>
            </a:r>
            <a:r>
              <a:rPr lang="en-US" altLang="pt-BR" sz="4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pt-BR" sz="4000" dirty="0" err="1">
                <a:latin typeface="Tahoma" pitchFamily="34" charset="0"/>
                <a:cs typeface="Tahoma" pitchFamily="34" charset="0"/>
              </a:rPr>
              <a:t>formatação</a:t>
            </a:r>
            <a:r>
              <a:rPr lang="en-US" altLang="pt-BR" sz="4000" dirty="0">
                <a:latin typeface="Tahoma" pitchFamily="34" charset="0"/>
                <a:cs typeface="Tahoma" pitchFamily="34" charset="0"/>
              </a:rPr>
              <a:t>; </a:t>
            </a:r>
            <a:r>
              <a:rPr lang="en-US" altLang="pt-BR" sz="4000" dirty="0" err="1">
                <a:latin typeface="Tahoma" pitchFamily="34" charset="0"/>
                <a:cs typeface="Tahoma" pitchFamily="34" charset="0"/>
              </a:rPr>
              <a:t>como</a:t>
            </a:r>
            <a:r>
              <a:rPr lang="en-US" altLang="pt-BR" sz="4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pt-BR" sz="4000" dirty="0" err="1">
                <a:latin typeface="Tahoma" pitchFamily="34" charset="0"/>
                <a:cs typeface="Tahoma" pitchFamily="34" charset="0"/>
              </a:rPr>
              <a:t>sugestão</a:t>
            </a:r>
            <a:r>
              <a:rPr lang="en-US" altLang="pt-BR" sz="4000" dirty="0">
                <a:latin typeface="Tahoma" pitchFamily="34" charset="0"/>
                <a:cs typeface="Tahoma" pitchFamily="34" charset="0"/>
              </a:rPr>
              <a:t>, salve o </a:t>
            </a:r>
            <a:r>
              <a:rPr lang="en-US" altLang="pt-BR" sz="4000" dirty="0" err="1">
                <a:latin typeface="Tahoma" pitchFamily="34" charset="0"/>
                <a:cs typeface="Tahoma" pitchFamily="34" charset="0"/>
              </a:rPr>
              <a:t>arquivo</a:t>
            </a:r>
            <a:r>
              <a:rPr lang="en-US" altLang="pt-BR" sz="4000" dirty="0">
                <a:latin typeface="Tahoma" pitchFamily="34" charset="0"/>
                <a:cs typeface="Tahoma" pitchFamily="34" charset="0"/>
              </a:rPr>
              <a:t> e realize </a:t>
            </a:r>
            <a:r>
              <a:rPr lang="en-US" altLang="pt-BR" sz="4000" dirty="0" err="1">
                <a:latin typeface="Tahoma" pitchFamily="34" charset="0"/>
                <a:cs typeface="Tahoma" pitchFamily="34" charset="0"/>
              </a:rPr>
              <a:t>alterações</a:t>
            </a:r>
            <a:r>
              <a:rPr lang="en-US" altLang="pt-BR" sz="4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pt-BR" sz="4000" dirty="0" err="1">
                <a:latin typeface="Tahoma" pitchFamily="34" charset="0"/>
                <a:cs typeface="Tahoma" pitchFamily="34" charset="0"/>
              </a:rPr>
              <a:t>pertinetes</a:t>
            </a:r>
            <a:r>
              <a:rPr lang="en-US" altLang="pt-BR" sz="4000" dirty="0">
                <a:latin typeface="Tahoma" pitchFamily="34" charset="0"/>
                <a:cs typeface="Tahoma" pitchFamily="34" charset="0"/>
              </a:rPr>
              <a:t>).</a:t>
            </a:r>
          </a:p>
          <a:p>
            <a:pPr algn="just"/>
            <a:endParaRPr lang="en-US" altLang="pt-BR" sz="4000" dirty="0">
              <a:latin typeface="Tahoma" pitchFamily="34" charset="0"/>
              <a:cs typeface="Tahoma" pitchFamily="34" charset="0"/>
            </a:endParaRPr>
          </a:p>
          <a:p>
            <a:pPr algn="just"/>
            <a:endParaRPr lang="en-US" altLang="pt-BR" sz="4000" dirty="0">
              <a:latin typeface="Tahoma" pitchFamily="34" charset="0"/>
              <a:cs typeface="Tahoma" pitchFamily="34" charset="0"/>
            </a:endParaRPr>
          </a:p>
          <a:p>
            <a:pPr algn="just"/>
            <a:r>
              <a:rPr lang="en-US" altLang="pt-BR" sz="4000" dirty="0">
                <a:latin typeface="Tahoma" pitchFamily="34" charset="0"/>
                <a:cs typeface="Tahoma" pitchFamily="34" charset="0"/>
              </a:rPr>
              <a:t>A RESPONSABILIDADE PARA A ELABORAÇÃO E PAGAMENTO DOS PAINÉIS SERÃO DOS AUTORES. </a:t>
            </a:r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A0EA9BC5-21F1-937D-62A0-FFD0EB5768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0072" y="10071778"/>
            <a:ext cx="9720000" cy="1079500"/>
          </a:xfrm>
          <a:prstGeom prst="rect">
            <a:avLst/>
          </a:prstGeom>
          <a:noFill/>
          <a:ln>
            <a:noFill/>
          </a:ln>
          <a:effectLst>
            <a:outerShdw dist="38100" dir="5400000" algn="t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30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6580" tIns="38290" rIns="76580" bIns="38290" anchor="ctr"/>
          <a:lstStyle>
            <a:lvl1pPr defTabSz="765175"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defTabSz="765175"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defTabSz="765175"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defTabSz="765175"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defTabSz="765175"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022475" indent="263525" defTabSz="7651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479675" indent="263525" defTabSz="7651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2936875" indent="263525" defTabSz="7651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394075" indent="263525" defTabSz="7651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pt-BR" altLang="pt-BR" sz="6600" b="1" dirty="0">
                <a:solidFill>
                  <a:srgbClr val="00C2D3"/>
                </a:solidFill>
                <a:effectLst>
                  <a:innerShdw blurRad="63500" dist="50800" dir="13500000">
                    <a:schemeClr val="tx1">
                      <a:alpha val="50000"/>
                    </a:schemeClr>
                  </a:innerShdw>
                </a:effectLst>
                <a:latin typeface="Tahoma" pitchFamily="34" charset="0"/>
                <a:cs typeface="Tahoma" pitchFamily="34" charset="0"/>
              </a:rPr>
              <a:t>INTRODUÇÃO</a:t>
            </a:r>
          </a:p>
        </p:txBody>
      </p:sp>
      <p:sp>
        <p:nvSpPr>
          <p:cNvPr id="12" name="Text Box 10">
            <a:extLst>
              <a:ext uri="{FF2B5EF4-FFF2-40B4-BE49-F238E27FC236}">
                <a16:creationId xmlns:a16="http://schemas.microsoft.com/office/drawing/2014/main" id="{D0C66F84-B803-BACD-FC1B-6D5F1B709A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51300" y="30208491"/>
            <a:ext cx="14889164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420" tIns="7210" rIns="14420" bIns="7210">
            <a:spAutoFit/>
          </a:bodyPr>
          <a:lstStyle>
            <a:lvl1pPr marL="268288" defTabSz="142875"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defTabSz="142875"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defTabSz="142875"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defTabSz="142875"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defTabSz="142875"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1428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1428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1428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1428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just"/>
            <a:r>
              <a:rPr lang="pt-BR" altLang="pt-BR" sz="4000" dirty="0">
                <a:latin typeface="Tahoma" pitchFamily="34" charset="0"/>
                <a:cs typeface="Tahoma" pitchFamily="34" charset="0"/>
              </a:rPr>
              <a:t>Descrever a conclusão</a:t>
            </a:r>
            <a:r>
              <a:rPr lang="en-US" altLang="pt-BR" sz="4000" dirty="0">
                <a:latin typeface="Tahoma" pitchFamily="34" charset="0"/>
                <a:cs typeface="Tahoma" pitchFamily="34" charset="0"/>
              </a:rPr>
              <a:t>- </a:t>
            </a:r>
            <a:r>
              <a:rPr lang="en-US" altLang="pt-BR" sz="4000" dirty="0" err="1">
                <a:latin typeface="Tahoma" pitchFamily="34" charset="0"/>
                <a:cs typeface="Tahoma" pitchFamily="34" charset="0"/>
              </a:rPr>
              <a:t>tamanho</a:t>
            </a:r>
            <a:r>
              <a:rPr lang="en-US" altLang="pt-BR" sz="4000" dirty="0">
                <a:latin typeface="Tahoma" pitchFamily="34" charset="0"/>
                <a:cs typeface="Tahoma" pitchFamily="34" charset="0"/>
              </a:rPr>
              <a:t> 33-45</a:t>
            </a:r>
            <a:endParaRPr lang="pt-BR" altLang="pt-BR" sz="4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3" name="Rectangle 16">
            <a:extLst>
              <a:ext uri="{FF2B5EF4-FFF2-40B4-BE49-F238E27FC236}">
                <a16:creationId xmlns:a16="http://schemas.microsoft.com/office/drawing/2014/main" id="{ECE41139-228E-AE1B-A010-DD21B5A141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5376" y="28727356"/>
            <a:ext cx="9720000" cy="1081087"/>
          </a:xfrm>
          <a:prstGeom prst="rect">
            <a:avLst/>
          </a:prstGeom>
          <a:noFill/>
          <a:ln>
            <a:noFill/>
          </a:ln>
          <a:effectLst>
            <a:outerShdw dist="38100" dir="5400000" algn="t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30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6580" tIns="38290" rIns="76580" bIns="38290" anchor="ctr"/>
          <a:lstStyle>
            <a:lvl1pPr defTabSz="765175"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defTabSz="765175"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defTabSz="765175"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defTabSz="765175"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defTabSz="765175"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022475" indent="263525" defTabSz="7651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479675" indent="263525" defTabSz="7651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2936875" indent="263525" defTabSz="7651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394075" indent="263525" defTabSz="7651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pt-BR" altLang="pt-BR" sz="6600" b="1" dirty="0">
                <a:solidFill>
                  <a:srgbClr val="00C2D3"/>
                </a:solidFill>
                <a:effectLst>
                  <a:innerShdw blurRad="63500" dist="50800" dir="13500000">
                    <a:schemeClr val="tx1">
                      <a:alpha val="50000"/>
                    </a:schemeClr>
                  </a:innerShdw>
                </a:effectLst>
                <a:latin typeface="Tahoma" pitchFamily="34" charset="0"/>
                <a:cs typeface="Tahoma" pitchFamily="34" charset="0"/>
              </a:rPr>
              <a:t>CONCLUSÃO</a:t>
            </a:r>
          </a:p>
        </p:txBody>
      </p:sp>
      <p:sp>
        <p:nvSpPr>
          <p:cNvPr id="14" name="Rectangle 18">
            <a:extLst>
              <a:ext uri="{FF2B5EF4-FFF2-40B4-BE49-F238E27FC236}">
                <a16:creationId xmlns:a16="http://schemas.microsoft.com/office/drawing/2014/main" id="{9FEAD51F-73D8-5194-B9F2-17A00E3CF9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16880" y="10064704"/>
            <a:ext cx="9720000" cy="1079500"/>
          </a:xfrm>
          <a:prstGeom prst="rect">
            <a:avLst/>
          </a:prstGeom>
          <a:noFill/>
          <a:ln>
            <a:noFill/>
          </a:ln>
          <a:effectLst>
            <a:outerShdw dist="38100" dir="5400000" algn="t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30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6580" tIns="38290" rIns="76580" bIns="38290" anchor="ctr"/>
          <a:lstStyle>
            <a:lvl1pPr defTabSz="765175"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defTabSz="765175"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defTabSz="765175"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defTabSz="765175"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defTabSz="765175"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022475" indent="263525" defTabSz="7651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479675" indent="263525" defTabSz="7651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2936875" indent="263525" defTabSz="7651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394075" indent="263525" defTabSz="7651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pt-BR" altLang="pt-BR" sz="6600" b="1" dirty="0">
                <a:solidFill>
                  <a:srgbClr val="00C2D3"/>
                </a:solidFill>
                <a:effectLst>
                  <a:innerShdw blurRad="63500" dist="50800" dir="13500000">
                    <a:schemeClr val="tx1">
                      <a:alpha val="50000"/>
                    </a:schemeClr>
                  </a:innerShdw>
                </a:effectLst>
                <a:latin typeface="Tahoma" pitchFamily="34" charset="0"/>
                <a:cs typeface="Tahoma" pitchFamily="34" charset="0"/>
              </a:rPr>
              <a:t>RESULTADOS</a:t>
            </a:r>
          </a:p>
        </p:txBody>
      </p:sp>
      <p:sp>
        <p:nvSpPr>
          <p:cNvPr id="15" name="Text Box 7">
            <a:extLst>
              <a:ext uri="{FF2B5EF4-FFF2-40B4-BE49-F238E27FC236}">
                <a16:creationId xmlns:a16="http://schemas.microsoft.com/office/drawing/2014/main" id="{4A9D4D57-1ECD-136D-8B6B-4641DF3786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225" y="23796581"/>
            <a:ext cx="14890750" cy="124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420" tIns="7210" rIns="14420" bIns="7210">
            <a:spAutoFit/>
          </a:bodyPr>
          <a:lstStyle>
            <a:lvl1pPr defTabSz="142875"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defTabSz="142875"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defTabSz="142875"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defTabSz="142875"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defTabSz="142875"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1428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1428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1428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1428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284163" indent="61913" algn="just">
              <a:defRPr/>
            </a:pPr>
            <a:r>
              <a:rPr lang="en-US" altLang="pt-BR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descrever</a:t>
            </a:r>
            <a:r>
              <a:rPr lang="en-US" altLang="pt-BR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pt-BR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</a:t>
            </a:r>
            <a:r>
              <a:rPr lang="en-US" altLang="pt-BR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pt-BR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objetivos</a:t>
            </a:r>
            <a:r>
              <a:rPr lang="en-US" altLang="pt-BR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en-US" altLang="pt-BR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tamanho</a:t>
            </a:r>
            <a:r>
              <a:rPr lang="en-US" altLang="pt-BR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33-45</a:t>
            </a:r>
          </a:p>
          <a:p>
            <a:pPr algn="just">
              <a:defRPr/>
            </a:pPr>
            <a:endParaRPr lang="en-US" altLang="pt-BR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id="{7AC3FC64-7D46-7E00-AF34-3BD1984B2A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504" y="22501990"/>
            <a:ext cx="9720000" cy="1079500"/>
          </a:xfrm>
          <a:prstGeom prst="rect">
            <a:avLst/>
          </a:prstGeom>
          <a:noFill/>
          <a:ln>
            <a:noFill/>
          </a:ln>
          <a:effectLst>
            <a:outerShdw dist="38100" dir="5400000" algn="t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30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6580" tIns="38290" rIns="76580" bIns="38290" anchor="ctr"/>
          <a:lstStyle>
            <a:lvl1pPr defTabSz="765175"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defTabSz="765175"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defTabSz="765175"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defTabSz="765175"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defTabSz="765175"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022475" indent="263525" defTabSz="7651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479675" indent="263525" defTabSz="7651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2936875" indent="263525" defTabSz="7651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394075" indent="263525" defTabSz="7651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pt-BR" altLang="pt-BR" sz="6600" b="1" dirty="0">
                <a:solidFill>
                  <a:srgbClr val="00C2D3"/>
                </a:solidFill>
                <a:effectLst>
                  <a:innerShdw blurRad="63500" dist="50800" dir="13500000">
                    <a:schemeClr val="tx1">
                      <a:alpha val="50000"/>
                    </a:schemeClr>
                  </a:innerShdw>
                </a:effectLst>
                <a:latin typeface="Tahoma" pitchFamily="34" charset="0"/>
                <a:cs typeface="Tahoma" pitchFamily="34" charset="0"/>
              </a:rPr>
              <a:t>OBJETIVO</a:t>
            </a:r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988C0FEE-5253-6AA0-057A-DCCC52336C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3066" y="26957289"/>
            <a:ext cx="9720000" cy="1080000"/>
          </a:xfrm>
          <a:prstGeom prst="rect">
            <a:avLst/>
          </a:prstGeom>
          <a:noFill/>
          <a:ln>
            <a:noFill/>
          </a:ln>
          <a:effectLst>
            <a:outerShdw dist="38100" dir="5400000" algn="t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30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6580" tIns="38290" rIns="76580" bIns="38290" anchor="ctr"/>
          <a:lstStyle>
            <a:lvl1pPr defTabSz="765175"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defTabSz="765175"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defTabSz="765175"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defTabSz="765175"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defTabSz="765175"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022475" indent="263525" defTabSz="7651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479675" indent="263525" defTabSz="7651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2936875" indent="263525" defTabSz="7651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394075" indent="263525" defTabSz="7651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pt-BR" altLang="pt-BR" sz="6600" b="1" dirty="0">
                <a:solidFill>
                  <a:srgbClr val="00C2D3"/>
                </a:solidFill>
                <a:effectLst>
                  <a:innerShdw blurRad="63500" dist="50800" dir="13500000">
                    <a:schemeClr val="tx1">
                      <a:alpha val="50000"/>
                    </a:schemeClr>
                  </a:innerShdw>
                </a:effectLst>
                <a:latin typeface="Tahoma" pitchFamily="34" charset="0"/>
                <a:cs typeface="Tahoma" pitchFamily="34" charset="0"/>
              </a:rPr>
              <a:t>MATERIAIS E MÉTODO</a:t>
            </a:r>
          </a:p>
        </p:txBody>
      </p:sp>
      <p:sp>
        <p:nvSpPr>
          <p:cNvPr id="18" name="Text Box 7">
            <a:extLst>
              <a:ext uri="{FF2B5EF4-FFF2-40B4-BE49-F238E27FC236}">
                <a16:creationId xmlns:a16="http://schemas.microsoft.com/office/drawing/2014/main" id="{107BAC9C-8207-763B-D06F-187EF8D1A1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51300" y="11650618"/>
            <a:ext cx="14889164" cy="4323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420" tIns="7210" rIns="14420" bIns="7210">
            <a:spAutoFit/>
          </a:bodyPr>
          <a:lstStyle>
            <a:lvl1pPr defTabSz="142875"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defTabSz="142875"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defTabSz="142875"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defTabSz="142875"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defTabSz="142875"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1428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1428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1428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1428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284163" algn="just">
              <a:defRPr/>
            </a:pPr>
            <a:r>
              <a:rPr lang="en-US" altLang="pt-BR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descrever</a:t>
            </a:r>
            <a:r>
              <a:rPr lang="en-US" altLang="pt-BR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altLang="pt-BR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</a:t>
            </a:r>
            <a:r>
              <a:rPr lang="en-US" altLang="pt-BR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pt-BR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resultados</a:t>
            </a:r>
            <a:r>
              <a:rPr lang="en-US" altLang="pt-BR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altLang="pt-BR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tamanho</a:t>
            </a:r>
            <a:r>
              <a:rPr lang="en-US" altLang="pt-BR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33-45. </a:t>
            </a:r>
            <a:r>
              <a:rPr lang="en-US" altLang="pt-BR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Utilizar</a:t>
            </a:r>
            <a:r>
              <a:rPr lang="en-US" altLang="pt-BR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pt-BR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tabelas</a:t>
            </a:r>
            <a:r>
              <a:rPr lang="en-US" altLang="pt-BR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pt-BR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quadros</a:t>
            </a:r>
            <a:r>
              <a:rPr lang="en-US" altLang="pt-BR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, </a:t>
            </a:r>
            <a:r>
              <a:rPr lang="en-US" altLang="pt-BR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gráficos</a:t>
            </a:r>
            <a:r>
              <a:rPr lang="en-US" altLang="pt-BR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pt-BR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</a:t>
            </a:r>
            <a:r>
              <a:rPr lang="en-US" altLang="pt-BR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pt-BR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figuras</a:t>
            </a:r>
            <a:r>
              <a:rPr lang="en-US" altLang="pt-BR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pt-BR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para</a:t>
            </a:r>
            <a:r>
              <a:rPr lang="en-US" altLang="pt-BR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pt-BR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ilustrar</a:t>
            </a:r>
            <a:r>
              <a:rPr lang="en-US" altLang="pt-BR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pt-BR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</a:t>
            </a:r>
            <a:r>
              <a:rPr lang="en-US" altLang="pt-BR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pt-BR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resultados</a:t>
            </a:r>
            <a:r>
              <a:rPr lang="en-US" altLang="pt-BR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pt-BR" altLang="pt-BR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defRPr/>
            </a:pPr>
            <a:endParaRPr lang="pt-BR" altLang="pt-BR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defRPr/>
            </a:pPr>
            <a:endParaRPr lang="en-US" altLang="pt-BR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defRPr/>
            </a:pPr>
            <a:r>
              <a:rPr lang="en-US" altLang="pt-BR" sz="4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endParaRPr lang="en-US" altLang="pt-BR" sz="4000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defRPr/>
            </a:pPr>
            <a:endParaRPr lang="en-US" altLang="pt-BR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defRPr/>
            </a:pPr>
            <a:endParaRPr lang="en-US" altLang="pt-BR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Text Box 7">
            <a:extLst>
              <a:ext uri="{FF2B5EF4-FFF2-40B4-BE49-F238E27FC236}">
                <a16:creationId xmlns:a16="http://schemas.microsoft.com/office/drawing/2014/main" id="{A1AC4855-DFC6-93B8-59E1-23F5E90A20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225" y="28384454"/>
            <a:ext cx="14552613" cy="493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420" tIns="7210" rIns="14420" bIns="7210">
            <a:spAutoFit/>
          </a:bodyPr>
          <a:lstStyle>
            <a:lvl1pPr defTabSz="142875"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defTabSz="142875"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defTabSz="142875"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defTabSz="142875"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defTabSz="142875"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1428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1428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1428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1428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346075" algn="just">
              <a:defRPr/>
            </a:pPr>
            <a:r>
              <a:rPr lang="en-US" altLang="pt-BR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Descrever</a:t>
            </a:r>
            <a:r>
              <a:rPr lang="en-US" altLang="pt-BR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pt-BR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</a:t>
            </a:r>
            <a:r>
              <a:rPr lang="en-US" altLang="pt-BR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pt-BR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materiais</a:t>
            </a:r>
            <a:r>
              <a:rPr lang="en-US" altLang="pt-BR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 </a:t>
            </a:r>
            <a:r>
              <a:rPr lang="en-US" altLang="pt-BR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métodos</a:t>
            </a:r>
            <a:r>
              <a:rPr lang="en-US" altLang="pt-BR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altLang="pt-BR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tamanho</a:t>
            </a:r>
            <a:r>
              <a:rPr lang="en-US" altLang="pt-BR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33-45</a:t>
            </a:r>
            <a:endParaRPr lang="pt-BR" altLang="pt-BR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defRPr/>
            </a:pPr>
            <a:endParaRPr lang="pt-BR" altLang="pt-BR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defRPr/>
            </a:pPr>
            <a:r>
              <a:rPr lang="pt-BR" altLang="pt-BR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  <a:p>
            <a:pPr algn="just">
              <a:defRPr/>
            </a:pPr>
            <a:endParaRPr lang="pt-BR" altLang="pt-BR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defRPr/>
            </a:pPr>
            <a:endParaRPr lang="pt-BR" altLang="pt-BR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defRPr/>
            </a:pPr>
            <a:endParaRPr lang="pt-BR" altLang="pt-BR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defRPr/>
            </a:pPr>
            <a:endParaRPr lang="pt-BR" altLang="pt-BR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defRPr/>
            </a:pPr>
            <a:endParaRPr lang="en-US" altLang="pt-BR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Text Box 6">
            <a:extLst>
              <a:ext uri="{FF2B5EF4-FFF2-40B4-BE49-F238E27FC236}">
                <a16:creationId xmlns:a16="http://schemas.microsoft.com/office/drawing/2014/main" id="{BA03F025-3A42-B916-D6C7-A22E88578D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5760" y="2822577"/>
            <a:ext cx="22796818" cy="413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420" tIns="7210" rIns="14420" bIns="7210">
            <a:spAutoFit/>
          </a:bodyPr>
          <a:lstStyle>
            <a:lvl1pPr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pt-BR" altLang="pt-BR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NOME DOS AUTORES , INCLUINDO ORIENTADOR (separados por ponto e vírgula)- TAMANHO-36-45</a:t>
            </a:r>
          </a:p>
          <a:p>
            <a:pPr algn="ctr">
              <a:defRPr/>
            </a:pPr>
            <a:r>
              <a:rPr lang="pt-BR" altLang="pt-BR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r">
              <a:defRPr/>
            </a:pPr>
            <a:r>
              <a:rPr lang="pt-BR" altLang="pt-BR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Curso/Instituição; / UNIFAFIBE</a:t>
            </a:r>
          </a:p>
          <a:p>
            <a:pPr algn="ctr">
              <a:defRPr/>
            </a:pPr>
            <a:endParaRPr lang="pt-BR" altLang="pt-BR" sz="44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defRPr/>
            </a:pPr>
            <a:r>
              <a:rPr lang="pt-BR" altLang="pt-BR" sz="40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E-mail: </a:t>
            </a:r>
            <a:endParaRPr lang="pt-BR" altLang="pt-BR" sz="4000" i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Rectangle 16">
            <a:extLst>
              <a:ext uri="{FF2B5EF4-FFF2-40B4-BE49-F238E27FC236}">
                <a16:creationId xmlns:a16="http://schemas.microsoft.com/office/drawing/2014/main" id="{9051E955-A012-B4B5-5E7B-0DA4B29A97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84069" y="32442103"/>
            <a:ext cx="9720000" cy="1081087"/>
          </a:xfrm>
          <a:prstGeom prst="rect">
            <a:avLst/>
          </a:prstGeom>
          <a:noFill/>
          <a:ln>
            <a:noFill/>
          </a:ln>
          <a:effectLst>
            <a:outerShdw dist="38100" dir="5400000" algn="t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30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6580" tIns="38290" rIns="76580" bIns="38290" anchor="ctr"/>
          <a:lstStyle>
            <a:lvl1pPr defTabSz="765175"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defTabSz="765175"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defTabSz="765175"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defTabSz="765175"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defTabSz="765175"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022475" indent="263525" defTabSz="7651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479675" indent="263525" defTabSz="7651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2936875" indent="263525" defTabSz="7651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394075" indent="263525" defTabSz="7651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pt-BR" altLang="pt-BR" sz="6600" b="1" dirty="0">
                <a:solidFill>
                  <a:srgbClr val="00C2D3"/>
                </a:solidFill>
                <a:effectLst>
                  <a:innerShdw blurRad="63500" dist="50800" dir="13500000">
                    <a:schemeClr val="tx1">
                      <a:alpha val="50000"/>
                    </a:schemeClr>
                  </a:innerShdw>
                </a:effectLst>
                <a:latin typeface="Tahoma" pitchFamily="34" charset="0"/>
                <a:cs typeface="Tahoma" pitchFamily="34" charset="0"/>
              </a:rPr>
              <a:t>REFERÊNCIAS</a:t>
            </a:r>
          </a:p>
        </p:txBody>
      </p:sp>
      <p:sp>
        <p:nvSpPr>
          <p:cNvPr id="3" name="Text Box 10">
            <a:extLst>
              <a:ext uri="{FF2B5EF4-FFF2-40B4-BE49-F238E27FC236}">
                <a16:creationId xmlns:a16="http://schemas.microsoft.com/office/drawing/2014/main" id="{D0264EC4-A357-704A-53BE-4105C5AD05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810" y="33880913"/>
            <a:ext cx="30854653" cy="630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420" tIns="7210" rIns="14420" bIns="7210">
            <a:spAutoFit/>
          </a:bodyPr>
          <a:lstStyle>
            <a:lvl1pPr marL="268288" defTabSz="142875"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defTabSz="142875"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defTabSz="142875"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defTabSz="142875"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defTabSz="142875"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1428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1428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1428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1428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725488" indent="-457200" algn="just">
              <a:buFont typeface="Arial" panose="020B0604020202020204" pitchFamily="34" charset="0"/>
              <a:buChar char="•"/>
            </a:pPr>
            <a:r>
              <a:rPr lang="pt-BR" altLang="pt-BR" sz="2800" dirty="0">
                <a:latin typeface="Tahoma" pitchFamily="34" charset="0"/>
                <a:cs typeface="Tahoma" pitchFamily="34" charset="0"/>
              </a:rPr>
              <a:t>Listar as referências bibliográficas que embasam o estudo e que foram utilizadas nesta apresentação </a:t>
            </a:r>
            <a:r>
              <a:rPr lang="en-US" altLang="pt-BR" sz="2800" dirty="0">
                <a:latin typeface="Tahoma" pitchFamily="34" charset="0"/>
                <a:cs typeface="Tahoma" pitchFamily="34" charset="0"/>
              </a:rPr>
              <a:t>- </a:t>
            </a:r>
            <a:r>
              <a:rPr lang="en-US" altLang="pt-BR" sz="2800" dirty="0" err="1">
                <a:latin typeface="Tahoma" pitchFamily="34" charset="0"/>
                <a:cs typeface="Tahoma" pitchFamily="34" charset="0"/>
              </a:rPr>
              <a:t>tamanho</a:t>
            </a:r>
            <a:r>
              <a:rPr lang="en-US" altLang="pt-BR" sz="28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pt-BR" sz="4000" dirty="0">
                <a:latin typeface="Tahoma" pitchFamily="34" charset="0"/>
                <a:cs typeface="Tahoma" pitchFamily="34" charset="0"/>
              </a:rPr>
              <a:t>24-28</a:t>
            </a:r>
            <a:endParaRPr lang="pt-BR" altLang="pt-BR" sz="4000" dirty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85027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2560</TotalTime>
  <Words>181</Words>
  <Application>Microsoft Office PowerPoint</Application>
  <PresentationFormat>Personalizar</PresentationFormat>
  <Paragraphs>37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Tahoma</vt:lpstr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Claudia Arroyo</dc:creator>
  <cp:lastModifiedBy>Claudia Arroyo</cp:lastModifiedBy>
  <cp:revision>3</cp:revision>
  <dcterms:created xsi:type="dcterms:W3CDTF">2022-09-23T23:07:21Z</dcterms:created>
  <dcterms:modified xsi:type="dcterms:W3CDTF">2022-09-25T17:49:04Z</dcterms:modified>
</cp:coreProperties>
</file>