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0" r:id="rId4"/>
    <p:sldId id="271" r:id="rId5"/>
    <p:sldId id="272" r:id="rId6"/>
    <p:sldId id="273" r:id="rId7"/>
    <p:sldId id="269" r:id="rId8"/>
    <p:sldId id="264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Arroyo" initials="CA" lastIdx="1" clrIdx="0">
    <p:extLst>
      <p:ext uri="{19B8F6BF-5375-455C-9EA6-DF929625EA0E}">
        <p15:presenceInfo xmlns:p15="http://schemas.microsoft.com/office/powerpoint/2012/main" userId="0e044fe540ccdb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582"/>
    <a:srgbClr val="00B7C8"/>
    <a:srgbClr val="2EB8B5"/>
    <a:srgbClr val="C20636"/>
    <a:srgbClr val="1B1B1B"/>
    <a:srgbClr val="E2E2E2"/>
    <a:srgbClr val="F3577C"/>
    <a:srgbClr val="2DB5B2"/>
    <a:srgbClr val="CAC4C4"/>
    <a:srgbClr val="BE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C68EA-53D9-4132-8914-6D4AFBB6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FEB0FC-4E92-4CEC-A0D7-73C29CE6F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C67C87-1F63-4565-ADBA-D356FCA6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10692-FF15-4B54-9FD5-D2B0A68D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016D71-CE51-4B0E-9245-1BF6AF18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16F50-8694-4B24-88FD-5C0EA085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9282963-538D-455C-84DD-1EABDA88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56AF6E-7B8C-4DB7-8F97-BE0FE3D5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CBF0E8-012D-4982-BDED-8BA96428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377187-F5AA-4AB6-AD39-ADFB8EB7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57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EBE14E-8300-4A4F-AB0C-BD231D9A6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D0F966-A828-4FCF-84F5-5B725B772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CEB706-57B2-4D27-9CA5-0B51368A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87AF5F-7B85-45D7-B8E2-B3E9D7C7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1147C8-2D1F-4BB0-A25C-FC0A89F2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77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BD495-DCAA-4169-BD19-218085C8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B20A67-4039-428B-8955-73E21A06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137661-AAE3-44F3-8569-D0B8D8B5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BE562E-7DEF-4B33-91E5-FE629F51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1C6C07-E5F3-40E8-A9DF-3DE7BB9C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31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6AEE7-1BD6-48B5-ABDD-B4D7B77C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6EF3BB-E6B7-46DC-8FE9-0FF43A3D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369C3-9737-46F8-82FC-503AA4F5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432E80-C33C-486A-A33A-3FD7A9E7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5471A9-B061-4B91-8914-73EFEF67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30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B02C6-789E-4FFE-9822-21D192BA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A5E5F-282A-4705-9A0D-10D7545D9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F11D0F-2598-4E56-A352-91CE72A26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E6D66B-DF6C-45D7-A22C-D9CCAC47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B1D36F-0DD3-4A94-875B-A951E934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383192-9C93-4242-A2B5-62B03780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24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1CBDF-E82B-41EF-B3FA-E538C129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0A007F-AC11-429A-95ED-6C4EB09B7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134202-35A9-48A6-97F8-4DFE61402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8B7DAA-7DA9-45E8-B9D5-43D0C1EA8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76B883-58A4-4944-A767-297352B89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4F6A4C3-E52A-4457-A3C3-F1C00954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2B4B1DB-497A-4D3A-9531-25E524D46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A183510-40B5-411B-AEA5-E41B9A1A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49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7B8EE-986A-4D4B-AD31-3CFAA458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1E58A53-04E3-47FF-B43D-1D77EFFE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B70E04-A102-4E3A-9217-497ADA30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3350056-DC84-4229-9275-882AFF01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66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0AA4E1-AFAC-4D18-A9D6-E5F08B2A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F102BF-F614-49E1-9304-5655BB7E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5030E6-4069-48C9-8DA5-51EFA456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08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623A8-D3C4-4F3E-9A3B-E0CC08C9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831C96-82AD-4825-A070-4119489AB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972FC6-EFEE-448F-915F-D2E7E970C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47E672-0FA2-4428-AE24-43D10F89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544813-2A04-41DC-A16C-9304162B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ABE5B2-0A23-4B98-BB21-EA96ED55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14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3B716-0BAD-4D01-B2A9-726D685A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A28119-6164-452E-97E5-617C348FF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FEF38B-232C-440F-AD4F-54E399665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96DA33-E789-40BE-84FD-55A18A27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6D871F-5A6D-4720-9CAC-E79BCED1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3AA881-26D6-4B48-B76B-B96FD5FB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8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7434DFA-028D-4CB4-AC4C-E2C6A0B1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D84FF4-6C1B-45DB-8466-AFD25686E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6AC60B-F1DD-438B-A7B1-20BE71A40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B190-89CE-49A0-8F41-3AB601087C9F}" type="datetimeFigureOut">
              <a:rPr lang="pt-BR" smtClean="0"/>
              <a:t>25/09/2022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EA8F46-1E71-4787-96C5-5679BBA80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16F391-B1BA-4038-B2D2-F2BAD7B57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0215-B246-4FF2-99F0-36845EDC0B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1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ítulo 36">
            <a:extLst>
              <a:ext uri="{FF2B5EF4-FFF2-40B4-BE49-F238E27FC236}">
                <a16:creationId xmlns:a16="http://schemas.microsoft.com/office/drawing/2014/main" id="{90B41E3E-98C5-426D-BCFC-9094F6C3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931" y="554211"/>
            <a:ext cx="10662634" cy="1655762"/>
          </a:xfrm>
        </p:spPr>
        <p:txBody>
          <a:bodyPr anchor="ctr" anchorCtr="0"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+mn-lt"/>
              </a:rPr>
              <a:t>TÍTULO</a:t>
            </a:r>
          </a:p>
        </p:txBody>
      </p:sp>
      <p:sp>
        <p:nvSpPr>
          <p:cNvPr id="38" name="Subtítulo 37">
            <a:extLst>
              <a:ext uri="{FF2B5EF4-FFF2-40B4-BE49-F238E27FC236}">
                <a16:creationId xmlns:a16="http://schemas.microsoft.com/office/drawing/2014/main" id="{6E707328-538E-4578-8888-6D9B032A5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3039" y="4447580"/>
            <a:ext cx="6734671" cy="102832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BR" dirty="0"/>
              <a:t>Autor 1</a:t>
            </a:r>
          </a:p>
          <a:p>
            <a:pPr algn="l">
              <a:lnSpc>
                <a:spcPct val="100000"/>
              </a:lnSpc>
            </a:pPr>
            <a:r>
              <a:rPr lang="pt-BR" dirty="0"/>
              <a:t>Autor 2</a:t>
            </a:r>
          </a:p>
        </p:txBody>
      </p:sp>
    </p:spTree>
    <p:extLst>
      <p:ext uri="{BB962C8B-B14F-4D97-AF65-F5344CB8AC3E}">
        <p14:creationId xmlns:p14="http://schemas.microsoft.com/office/powerpoint/2010/main" val="250455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6" y="126124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INTRODUÇÃO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 texto.</a:t>
            </a:r>
          </a:p>
        </p:txBody>
      </p:sp>
      <p:pic>
        <p:nvPicPr>
          <p:cNvPr id="14" name="Imagem 13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4BFC506A-759B-FCF0-9F2B-51FE9C442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6" y="357352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rgbClr val="D80582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OBJETIVO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B1B1B"/>
                </a:solidFill>
              </a:rPr>
              <a:t>Inserir.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6D2762D-93F1-43F4-067F-EED2D0B82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000" t="82759" r="15173"/>
          <a:stretch/>
        </p:blipFill>
        <p:spPr>
          <a:xfrm>
            <a:off x="1828800" y="5675586"/>
            <a:ext cx="8513379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9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73570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MATERIAIS E MÉTODO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Inserir.</a:t>
            </a:r>
          </a:p>
        </p:txBody>
      </p:sp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ABD087E8-D695-BBF2-2D31-39A99DFD5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84081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rgbClr val="D80582"/>
                </a:solidFill>
                <a:effectLst>
                  <a:outerShdw dist="38100" dir="2700000" algn="tl">
                    <a:srgbClr val="000000">
                      <a:alpha val="66000"/>
                    </a:srgbClr>
                  </a:outerShdw>
                </a:effectLst>
              </a:rPr>
              <a:t>RESULTADOS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Inserir.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FDD326B-7173-E619-F8B0-D7532D4EE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000" t="82759" r="15173"/>
          <a:stretch/>
        </p:blipFill>
        <p:spPr>
          <a:xfrm>
            <a:off x="1828800" y="5675586"/>
            <a:ext cx="8513379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92DFF7B-BFF6-4EEC-82AB-B72F37BE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147146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CONCLUSÃO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451343" y="2012286"/>
            <a:ext cx="9840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Inserir.</a:t>
            </a:r>
          </a:p>
        </p:txBody>
      </p:sp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2841B61D-016A-CDC3-0A8E-50F8B8E2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1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764D79EF-9D14-4824-BF51-96D98E387DCD}"/>
              </a:ext>
            </a:extLst>
          </p:cNvPr>
          <p:cNvSpPr txBox="1"/>
          <p:nvPr/>
        </p:nvSpPr>
        <p:spPr>
          <a:xfrm>
            <a:off x="1175781" y="2022797"/>
            <a:ext cx="9840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/>
              <a:t>Inserir apenas as referências utilizadas nesta apresentação, nas normas da ABNT.</a:t>
            </a:r>
          </a:p>
        </p:txBody>
      </p:sp>
      <p:sp>
        <p:nvSpPr>
          <p:cNvPr id="14" name="Título 10">
            <a:extLst>
              <a:ext uri="{FF2B5EF4-FFF2-40B4-BE49-F238E27FC236}">
                <a16:creationId xmlns:a16="http://schemas.microsoft.com/office/drawing/2014/main" id="{933C264E-5581-450A-A03E-8DFA2357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074" y="220716"/>
            <a:ext cx="5291848" cy="1061448"/>
          </a:xfrm>
          <a:noFill/>
        </p:spPr>
        <p:txBody>
          <a:bodyPr/>
          <a:lstStyle/>
          <a:p>
            <a:pPr algn="ctr"/>
            <a:r>
              <a:rPr lang="pt-BR" b="1" dirty="0">
                <a:solidFill>
                  <a:srgbClr val="D80582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REFERÊNCIAS</a:t>
            </a:r>
          </a:p>
        </p:txBody>
      </p:sp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27262079-585D-D2E2-2B2E-ADCF47A90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6" b="16506"/>
          <a:stretch/>
        </p:blipFill>
        <p:spPr>
          <a:xfrm>
            <a:off x="10389055" y="5935837"/>
            <a:ext cx="1535291" cy="7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0A84FC7-77B2-40F0-A2F4-8CFBC22A0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776" y="1728328"/>
            <a:ext cx="7940446" cy="1964412"/>
          </a:xfrm>
        </p:spPr>
        <p:txBody>
          <a:bodyPr anchor="ctr" anchorCtr="0">
            <a:normAutofit/>
          </a:bodyPr>
          <a:lstStyle/>
          <a:p>
            <a:r>
              <a:rPr lang="pt-BR" b="1" dirty="0">
                <a:solidFill>
                  <a:srgbClr val="00B7C8"/>
                </a:solidFill>
                <a:effectLst>
                  <a:outerShdw dist="25400" dir="1560000" algn="tl">
                    <a:schemeClr val="tx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OBRIGADO(A)!</a:t>
            </a:r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A9282DC-E153-4742-AE60-44BA7A48A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9"/>
          <a:stretch/>
        </p:blipFill>
        <p:spPr>
          <a:xfrm>
            <a:off x="1156138" y="4757066"/>
            <a:ext cx="2242531" cy="1516087"/>
          </a:xfrm>
          <a:prstGeom prst="rect">
            <a:avLst/>
          </a:prstGeom>
        </p:spPr>
      </p:pic>
      <p:pic>
        <p:nvPicPr>
          <p:cNvPr id="12" name="Imagem 11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57C3542C-754D-15F6-DDB0-9F0015D1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74" y="5336434"/>
            <a:ext cx="2962031" cy="1082825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9F52B7D8-72A0-5DC0-F245-6CE84EBD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85" y="3530436"/>
            <a:ext cx="4803228" cy="27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6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</TotalTime>
  <Words>41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TÍTULO</vt:lpstr>
      <vt:lpstr>INTRODUÇÃO</vt:lpstr>
      <vt:lpstr>OBJETIVO</vt:lpstr>
      <vt:lpstr>MATERIAIS E MÉTODO</vt:lpstr>
      <vt:lpstr>RESULTADOS</vt:lpstr>
      <vt:lpstr>CONCLUSÃO</vt:lpstr>
      <vt:lpstr>REFERÊNCIAS</vt:lpstr>
      <vt:lpstr>OBRIGADO(A)!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Claudia Arroyo</dc:creator>
  <cp:lastModifiedBy>Claudia Arroyo</cp:lastModifiedBy>
  <cp:revision>16</cp:revision>
  <dcterms:created xsi:type="dcterms:W3CDTF">2020-09-02T01:49:06Z</dcterms:created>
  <dcterms:modified xsi:type="dcterms:W3CDTF">2022-09-25T20:06:36Z</dcterms:modified>
</cp:coreProperties>
</file>