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8" r:id="rId2"/>
    <p:sldId id="280" r:id="rId3"/>
    <p:sldId id="401" r:id="rId4"/>
    <p:sldId id="407" r:id="rId5"/>
    <p:sldId id="402" r:id="rId6"/>
    <p:sldId id="403" r:id="rId7"/>
    <p:sldId id="408" r:id="rId8"/>
    <p:sldId id="404" r:id="rId9"/>
    <p:sldId id="383" r:id="rId10"/>
    <p:sldId id="406" r:id="rId11"/>
    <p:sldId id="386" r:id="rId12"/>
    <p:sldId id="390" r:id="rId13"/>
    <p:sldId id="393" r:id="rId14"/>
    <p:sldId id="40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2810" y="1905000"/>
            <a:ext cx="9146382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256" name="linha" descr="Gráfico de linhas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92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215C2D-4C5F-41A8-B554-C650AF34C482}" type="datetime1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26/09/2022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277814"/>
            <a:ext cx="9146383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E39326-9852-4665-8E10-5CCFE1522248}" type="datetime1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26/09/2022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167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3396C3-3492-4496-8698-79E4814AE53F}" type="datetime1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26/09/2022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0" y="1905000"/>
            <a:ext cx="9146382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255" name="linha" descr="Gráfico de linhas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F0D0AC-B9DC-491A-B40C-0529EC313878}" type="datetime1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26/09/2022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158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A34909-1BC5-45CA-8566-BEB9E3794744}" type="datetime1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26/09/2022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4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160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F48602-A83C-4B27-B476-20AF32AE1EED}" type="datetime1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26/09/2022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5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6251488" y="2819401"/>
            <a:ext cx="441770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51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156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02F2C7-204F-4F9D-81F3-C7CE8047CD3A}" type="datetime1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26/09/2022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1526F9-43E7-4B77-89D8-9DEFDDBA71B5}" type="datetime1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26/09/2022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grpSp>
        <p:nvGrpSpPr>
          <p:cNvPr id="615" name="quadro" descr="Gráfico de caixas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5CA678-7531-4BBD-B1E6-6A1CA37BCB1B}" type="datetime1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26/09/2022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grpSp>
        <p:nvGrpSpPr>
          <p:cNvPr id="614" name="quadro" descr="Gráfico de caixas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184FD6-C734-4162-88D8-0C01192F6E9B}" type="datetime1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26/09/2022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58D4F-735F-46FE-9FCB-4849D9F60668}" type="datetime1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26/09/2022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Imagem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7" y="242937"/>
            <a:ext cx="1084446" cy="10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579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hugo.santos@prof.unifafibe.edu.b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en3.com.br/iii-semana-das-engenharias-274058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9855" y="798490"/>
            <a:ext cx="11101588" cy="3850783"/>
          </a:xfrm>
        </p:spPr>
        <p:txBody>
          <a:bodyPr>
            <a:normAutofit/>
          </a:bodyPr>
          <a:lstStyle/>
          <a:p>
            <a:r>
              <a:rPr lang="pt-BR" sz="4800" dirty="0" smtClean="0"/>
              <a:t>III SEMANA DAS </a:t>
            </a:r>
            <a:r>
              <a:rPr lang="pt-BR" sz="4800" dirty="0"/>
              <a:t>ENGENHARIAS</a:t>
            </a:r>
            <a:br>
              <a:rPr lang="pt-BR" sz="4800" dirty="0"/>
            </a:br>
            <a:r>
              <a:rPr lang="pt-BR" sz="4800" dirty="0" smtClean="0"/>
              <a:t>A atuação prática nas Engenharias</a:t>
            </a:r>
            <a:endParaRPr lang="pt-BR" sz="4800" dirty="0">
              <a:solidFill>
                <a:srgbClr val="FF0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48C029F-B7B6-4861-A6EB-89F567FDC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450" y="5172469"/>
            <a:ext cx="929434" cy="144280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0445DCF-46E9-4F04-879B-949255A3D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268" y="5172469"/>
            <a:ext cx="1296237" cy="145522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22E917B-F314-447C-AE0D-9CAF961CD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850" y="5225827"/>
            <a:ext cx="1152216" cy="144819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7081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8420738" cy="102076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Programação – Palestras Eng. Produção</a:t>
            </a:r>
            <a:endParaRPr lang="pt-BR" sz="2800" dirty="0"/>
          </a:p>
        </p:txBody>
      </p:sp>
      <p:sp>
        <p:nvSpPr>
          <p:cNvPr id="24" name="Elipse 23"/>
          <p:cNvSpPr/>
          <p:nvPr/>
        </p:nvSpPr>
        <p:spPr>
          <a:xfrm>
            <a:off x="9242605" y="741809"/>
            <a:ext cx="2610382" cy="57297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Eng. Produção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2472743" y="1970469"/>
            <a:ext cx="8829541" cy="4679522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155324" y="2143628"/>
            <a:ext cx="7778840" cy="3103632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Condumax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/</a:t>
            </a:r>
            <a:r>
              <a:rPr lang="pt-BR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Incesa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(Eng. Produção/Eng. Elétrica)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588022" y="2310479"/>
            <a:ext cx="2421225" cy="114595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Quarta-feira (05/10)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3155322" y="5368471"/>
            <a:ext cx="7778841" cy="104318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Tema </a:t>
            </a:r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da Palestra: Aplicabilidade de condutores de baixa e média tensão em instalações elétricas e suas características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8" y="3695444"/>
            <a:ext cx="2172793" cy="21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8420738" cy="102076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Programação – Palestras Eng. Produção</a:t>
            </a:r>
            <a:endParaRPr lang="pt-BR" sz="2800" dirty="0"/>
          </a:p>
        </p:txBody>
      </p:sp>
      <p:sp>
        <p:nvSpPr>
          <p:cNvPr id="24" name="Elipse 23"/>
          <p:cNvSpPr/>
          <p:nvPr/>
        </p:nvSpPr>
        <p:spPr>
          <a:xfrm>
            <a:off x="9242605" y="741809"/>
            <a:ext cx="2610382" cy="57297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Eng. Produção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704562" y="2127285"/>
            <a:ext cx="8829541" cy="4404575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64416" y="2227199"/>
            <a:ext cx="7727324" cy="2772076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Ronaldo Mardegan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Sócio e Diretor da Hominiss Solutions. Engenheiro e Mestre em Engenharia de Produção pela USP, MBA Executivo Internacional pela FIA/USP. Possui certificado APICS (The Educacional </a:t>
            </a:r>
            <a:r>
              <a:rPr lang="pt-BR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Society for Resource Management), em Supply Chain Management. Certificado em Gestão de Negócios pela Universidade de Cambridge (UK) e pela Vanderbilt University (EUA). Black Belt Six Sigma. Professor da pós graduação da FAAP. Possui experiência em dezenas de projetos de gestão de operações em empresas de diversos segmentos.</a:t>
            </a:r>
            <a:endParaRPr lang="pt-BR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3793" y="2342695"/>
            <a:ext cx="2421225" cy="114595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Quinta-feira (06/09)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439717" y="5099189"/>
            <a:ext cx="7752023" cy="104318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Tema da Palestra: </a:t>
            </a:r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A transformação dos negócios, empresas e processos com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 adoção </a:t>
            </a:r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do pensamento Lean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310" y="5846058"/>
            <a:ext cx="1858585" cy="88054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93" y="3704056"/>
            <a:ext cx="2867425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Possibilidades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665927" y="1866229"/>
            <a:ext cx="8468933" cy="1957590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24629" y="2272048"/>
            <a:ext cx="2929942" cy="114595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Jogos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041285" y="2065985"/>
            <a:ext cx="6606861" cy="135201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Futsal (Masculino) e Vôlei (Misto)</a:t>
            </a:r>
          </a:p>
          <a:p>
            <a:pPr algn="ctr"/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Sexta-feira (07/10)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062330" y="4227490"/>
            <a:ext cx="6606861" cy="135201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Enviar formulário de inscrição do time até 30/09 no e-mail: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2"/>
              </a:rPr>
              <a:t>hugo.santos@prof.unifafibe.edu.br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ou </a:t>
            </a:r>
            <a:r>
              <a:rPr lang="pt-BR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whatsapp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Inscrições – Até 01/10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2281" y="1969395"/>
            <a:ext cx="9427335" cy="4267200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EVEN3 - Fazer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cadastro no site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Taxa: R$50,00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horas complementares: 10 horas de participação + 2,5 horas/palestras (Lista de presença no dia)</a:t>
            </a:r>
          </a:p>
          <a:p>
            <a:pPr algn="just"/>
            <a:r>
              <a:rPr lang="pt-BR" b="1" dirty="0">
                <a:hlinkClick r:id="rId2"/>
              </a:rPr>
              <a:t>https://www.even3.com.br/iii-semana-das-engenharias-274058</a:t>
            </a:r>
            <a:r>
              <a:rPr lang="pt-BR" b="1" dirty="0" smtClean="0">
                <a:hlinkClick r:id="rId2"/>
              </a:rPr>
              <a:t>/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Detalhes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16749" y="1853485"/>
            <a:ext cx="9784840" cy="42672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Os </a:t>
            </a:r>
            <a:r>
              <a:rPr lang="pt-BR" dirty="0"/>
              <a:t>alunos que não realizarem a inscrição no evento, devem comparecer normalmente na faculdade para realizar atividades. Para garantir a presença no dia, o aluno deve fazer a atividade que será deixada na secretaria. </a:t>
            </a:r>
          </a:p>
          <a:p>
            <a:pPr algn="just"/>
            <a:r>
              <a:rPr lang="pt-BR" dirty="0" smtClean="0"/>
              <a:t>As </a:t>
            </a:r>
            <a:r>
              <a:rPr lang="pt-BR" dirty="0"/>
              <a:t>inscrições para a Semana de Estudos ficarão disponíveis até o próximo sábado (01/10). </a:t>
            </a:r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disputa dos torneios interclasses (vôlei e futsal) será permitida apenas para alunos </a:t>
            </a:r>
            <a:r>
              <a:rPr lang="pt-BR" dirty="0" smtClean="0"/>
              <a:t>inscritos. </a:t>
            </a:r>
            <a:r>
              <a:rPr lang="pt-BR" dirty="0"/>
              <a:t>Por favor, providenciar a inscrição das equipes até sexta-feira. </a:t>
            </a:r>
          </a:p>
        </p:txBody>
      </p:sp>
    </p:spTree>
    <p:extLst>
      <p:ext uri="{BB962C8B-B14F-4D97-AF65-F5344CB8AC3E}">
        <p14:creationId xmlns:p14="http://schemas.microsoft.com/office/powerpoint/2010/main" val="241459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791350"/>
          </a:xfrm>
        </p:spPr>
        <p:txBody>
          <a:bodyPr/>
          <a:lstStyle/>
          <a:p>
            <a:r>
              <a:rPr lang="pt-BR" dirty="0" smtClean="0"/>
              <a:t>Programação – Palestras Gerais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343955" y="1809556"/>
            <a:ext cx="8829541" cy="435942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412899" y="1921567"/>
            <a:ext cx="6954593" cy="27792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Jaison Bernardo (Franklin Eletric)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Graduado em Engenharia de </a:t>
            </a:r>
            <a:r>
              <a:rPr lang="pt-BR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Produção </a:t>
            </a:r>
            <a:r>
              <a:rPr lang="pt-BR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Mecânica pela Unisociesc de Joinville-SC, possui especialização em Gestão Empresarial pela Unifafibe de Bebedouro-SP. Com experiência de 19 anos no ramo metalmecânico, atua como Gerente de operações desde 2018 na Franklin Electric unidade de Monte Azul Paulista - SP, atuou como Gerente de filial por 4 anos na unidade da Franklin Electric de Araquari - SC (Filial do ramo de fundição). Atuou também por 6 anos na área de planejamento onde obteve ampla </a:t>
            </a:r>
            <a:r>
              <a:rPr lang="pt-BR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experiência </a:t>
            </a:r>
            <a:r>
              <a:rPr lang="pt-BR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em análise de demanda e balanceamento de linhas de produção. Com diversas participações em projetos de melhoria contínua tem vasta experiência em eliminação de desperdícios e melhoria de processos.</a:t>
            </a:r>
          </a:p>
        </p:txBody>
      </p:sp>
      <p:sp>
        <p:nvSpPr>
          <p:cNvPr id="12" name="Elipse 11"/>
          <p:cNvSpPr/>
          <p:nvPr/>
        </p:nvSpPr>
        <p:spPr>
          <a:xfrm>
            <a:off x="676144" y="1921567"/>
            <a:ext cx="2421225" cy="114595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Segunda-Feira (03/10)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9306999" y="515318"/>
            <a:ext cx="2610382" cy="572976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Palestra Geral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3412898" y="4816236"/>
            <a:ext cx="6954593" cy="104318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Tema da Palestra: </a:t>
            </a:r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O gerenciamento de atividades e os impactos em seu resultado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4" y="3328725"/>
            <a:ext cx="2298879" cy="229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8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8420738" cy="102076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Programação – Palestras Eng. Elétrica</a:t>
            </a:r>
            <a:endParaRPr lang="pt-BR" sz="28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524259" y="1752599"/>
            <a:ext cx="8829541" cy="4622443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593203" y="1864610"/>
            <a:ext cx="6954593" cy="309375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ECOPOWER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08974" y="2164320"/>
            <a:ext cx="2421225" cy="114595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Terça-feira (04/10)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9242605" y="741809"/>
            <a:ext cx="2610382" cy="57297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Eng. Elétrica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3593202" y="5081251"/>
            <a:ext cx="6954593" cy="10431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Tema da Palestra: </a:t>
            </a:r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Vivendo a Era do Solar</a:t>
            </a:r>
          </a:p>
        </p:txBody>
      </p:sp>
    </p:spTree>
    <p:extLst>
      <p:ext uri="{BB962C8B-B14F-4D97-AF65-F5344CB8AC3E}">
        <p14:creationId xmlns:p14="http://schemas.microsoft.com/office/powerpoint/2010/main" val="13543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8420738" cy="102076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Programação – Palestras Eng. Elétrica</a:t>
            </a:r>
            <a:endParaRPr lang="pt-BR" sz="2800" dirty="0"/>
          </a:p>
        </p:txBody>
      </p:sp>
      <p:sp>
        <p:nvSpPr>
          <p:cNvPr id="24" name="Elipse 23"/>
          <p:cNvSpPr/>
          <p:nvPr/>
        </p:nvSpPr>
        <p:spPr>
          <a:xfrm>
            <a:off x="9242605" y="741809"/>
            <a:ext cx="2610382" cy="57297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Eng. Elétrica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524259" y="1781956"/>
            <a:ext cx="8829541" cy="4962005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593202" y="1963073"/>
            <a:ext cx="6954593" cy="336528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EDUARDO TOMAZ FERREIRA DE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LIMA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Engenheiro eletricista formado pelo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Centro Universitário UNIFAFIBE. Auditor </a:t>
            </a:r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de linha da empresa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Condumax. Experiência </a:t>
            </a:r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em controle e garantia da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qualidade. Capacitação e conhecimentos </a:t>
            </a:r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das normas Capacitação em normas de certificação ISO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9001, 14001, </a:t>
            </a:r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45001 e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IATF16949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Condumax/</a:t>
            </a:r>
            <a:r>
              <a:rPr lang="pt-BR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Incesa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(Eng. Elétrica/Eng. Produção)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002157" y="2327176"/>
            <a:ext cx="2421225" cy="114595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Quarta-feira (05/10)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593202" y="5460363"/>
            <a:ext cx="6954593" cy="10431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Tema da Palestra: </a:t>
            </a:r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Aplicabilidade de condutores de baixa e média tensão em instalações elétricas e suas características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2" y="3645714"/>
            <a:ext cx="2172793" cy="21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8420738" cy="102076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Programação – Palestras Eng. Elétrica</a:t>
            </a:r>
            <a:endParaRPr lang="pt-BR" sz="2800" dirty="0"/>
          </a:p>
        </p:txBody>
      </p:sp>
      <p:sp>
        <p:nvSpPr>
          <p:cNvPr id="24" name="Elipse 23"/>
          <p:cNvSpPr/>
          <p:nvPr/>
        </p:nvSpPr>
        <p:spPr>
          <a:xfrm>
            <a:off x="9242605" y="741809"/>
            <a:ext cx="2610382" cy="57297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Eng. Elétrica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434107" y="1762571"/>
            <a:ext cx="8829541" cy="4728381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503050" y="1902998"/>
            <a:ext cx="6954593" cy="279673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Francisco Armelin Gomes – Secretário de Desenvolvimento Econômico da Prefeitura de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Bebedouro</a:t>
            </a:r>
          </a:p>
          <a:p>
            <a:pPr algn="ctr"/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Graduado em Engenharia Mecânica na USP, atuou como vice-presidente da Cargill na área de suco de laranja. Também foi diretor executivo da Citrosuco.</a:t>
            </a:r>
          </a:p>
        </p:txBody>
      </p:sp>
      <p:sp>
        <p:nvSpPr>
          <p:cNvPr id="11" name="Elipse 10"/>
          <p:cNvSpPr/>
          <p:nvPr/>
        </p:nvSpPr>
        <p:spPr>
          <a:xfrm>
            <a:off x="639722" y="2155416"/>
            <a:ext cx="2421225" cy="114595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Quinta-feira (06/10)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490168" y="5029736"/>
            <a:ext cx="6954593" cy="10431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Tema da Palestra: O perfil profissional do engenheiro: características e qualificações necessárias para o sucesso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6" y="3485659"/>
            <a:ext cx="1693419" cy="270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8420738" cy="102076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Programação – Palestras Eng. Civil</a:t>
            </a:r>
            <a:endParaRPr lang="pt-BR" sz="28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524259" y="1752599"/>
            <a:ext cx="8829541" cy="4661080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593203" y="1864610"/>
            <a:ext cx="6954593" cy="311951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Marcelo Vinicius Valério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Gonzales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Engenheiro Civil formado em 2010 pela UNIFEB, com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experiência </a:t>
            </a:r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nas áreas de projetos, custos, coordenação, gerenciamento e fiscalização de obras de médio e grande porte em empresas nacionais e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internacionais. Atualmente desenvolve </a:t>
            </a:r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a função de Eng.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Sênior </a:t>
            </a:r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pelo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SENAC-SP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79672" y="2070184"/>
            <a:ext cx="2421225" cy="114595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Terça-feira (04/10)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9242605" y="741809"/>
            <a:ext cx="2610382" cy="57297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Eng. Civil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3593203" y="5107009"/>
            <a:ext cx="6954593" cy="10431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OS DESAFIOS DA EXECUÇÃO E O FUTURO DA ENGENHARIA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40" y="3533719"/>
            <a:ext cx="2136891" cy="20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8420738" cy="102076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Programação – Palestras Eng. Civil</a:t>
            </a:r>
            <a:endParaRPr lang="pt-BR" sz="2800" dirty="0"/>
          </a:p>
        </p:txBody>
      </p:sp>
      <p:sp>
        <p:nvSpPr>
          <p:cNvPr id="24" name="Elipse 23"/>
          <p:cNvSpPr/>
          <p:nvPr/>
        </p:nvSpPr>
        <p:spPr>
          <a:xfrm>
            <a:off x="9242605" y="741809"/>
            <a:ext cx="2610382" cy="57297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Eng. Civil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524259" y="1918952"/>
            <a:ext cx="8829541" cy="4825009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593203" y="2151975"/>
            <a:ext cx="6954593" cy="317637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Leonardo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Gasparin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Graduado em Engenharia Civil pela Universidade Federal do Triângulo Mineiro (UFTM). Especialista BIM pelo Instituto de Pós-Graduação e Graduação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(IPOG). Atualmente exerce o cargo de Analista/Especialista BIM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na </a:t>
            </a:r>
            <a:r>
              <a:rPr lang="pt-BR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Vitta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Residencial/</a:t>
            </a:r>
            <a:r>
              <a:rPr lang="pt-BR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Bil</a:t>
            </a:r>
            <a:r>
              <a:rPr lang="pt-BR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Desenvolvimento </a:t>
            </a:r>
            <a:r>
              <a:rPr lang="pt-BR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Imbobiliário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/</a:t>
            </a:r>
            <a:r>
              <a:rPr lang="pt-BR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Almee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Experiência como engenheiro projetista para licitações. Consultor em treinamentos de </a:t>
            </a:r>
            <a:r>
              <a:rPr lang="pt-BR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Revit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821852" y="2314298"/>
            <a:ext cx="2421225" cy="114595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Quarta-feira (05/10)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593202" y="5430312"/>
            <a:ext cx="6954593" cy="10431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Tema da Palestra: </a:t>
            </a:r>
            <a:r>
              <a:rPr lang="pt-BR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Building Information Modelling</a:t>
            </a:r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: uma visão prática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6" y="3740164"/>
            <a:ext cx="1998963" cy="20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8420738" cy="102076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Programação – Palestras Eng. Civil</a:t>
            </a:r>
            <a:endParaRPr lang="pt-BR" sz="28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434107" y="1762571"/>
            <a:ext cx="8829541" cy="4728381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503050" y="1902998"/>
            <a:ext cx="6954593" cy="279673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Francisco Armelin Gomes – Secretário de Desenvolvimento Econômico da Prefeitura de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Bebedouro</a:t>
            </a:r>
          </a:p>
          <a:p>
            <a:pPr algn="ctr"/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Graduado em Engenharia Mecânica na USP, atuou como vice-presidente da Cargill na área de suco de laranja. Também foi diretor executivo da Citrosuco.</a:t>
            </a:r>
          </a:p>
        </p:txBody>
      </p:sp>
      <p:sp>
        <p:nvSpPr>
          <p:cNvPr id="12" name="Elipse 11"/>
          <p:cNvSpPr/>
          <p:nvPr/>
        </p:nvSpPr>
        <p:spPr>
          <a:xfrm>
            <a:off x="722789" y="1990132"/>
            <a:ext cx="2421225" cy="114595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Quinta-feira (06/10)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9242605" y="741809"/>
            <a:ext cx="2610382" cy="57297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Eng. Civil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3490168" y="5029736"/>
            <a:ext cx="6954593" cy="10431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Tema da Palestra: O perfil profissional do engenheiro: características e qualificações necessárias para o sucesso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0" y="3369669"/>
            <a:ext cx="1693419" cy="270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8420738" cy="102076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Programação – Palestras Eng. Produção</a:t>
            </a:r>
            <a:endParaRPr lang="pt-BR" sz="2800" dirty="0"/>
          </a:p>
        </p:txBody>
      </p:sp>
      <p:sp>
        <p:nvSpPr>
          <p:cNvPr id="24" name="Elipse 23"/>
          <p:cNvSpPr/>
          <p:nvPr/>
        </p:nvSpPr>
        <p:spPr>
          <a:xfrm>
            <a:off x="9242605" y="741809"/>
            <a:ext cx="2610382" cy="57297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Eng. Produção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472743" y="1620392"/>
            <a:ext cx="8829541" cy="4458436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155324" y="1669223"/>
            <a:ext cx="7907627" cy="290277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Gabriel Covello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Graduado e mestre em Ciência da Computação pela UNESP, na área de arquitetura de sistemas distribuídos. Pós-graduado em Tecnologias e Inovações Web pelo Senac, com foco em big data e business intelligence. É analista de inteligência de negócios, área em que trabalha desde 2016, e líder técnico de squad de dados. Atualmente, estuda doutorado em Ciência da Computação na UNESP, com foco em aprendizado de máquina.</a:t>
            </a:r>
          </a:p>
        </p:txBody>
      </p:sp>
      <p:sp>
        <p:nvSpPr>
          <p:cNvPr id="18" name="Elipse 17"/>
          <p:cNvSpPr/>
          <p:nvPr/>
        </p:nvSpPr>
        <p:spPr>
          <a:xfrm>
            <a:off x="494766" y="1701183"/>
            <a:ext cx="2421225" cy="114595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Terça-feira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(04/09)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3155325" y="4703525"/>
            <a:ext cx="7907626" cy="104318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A tomada de decisão baseada em dados – as oportunidades na área de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BI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58" y="3172126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0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adro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3_TF02804846_TF02804846.potx" id="{6015D36F-FE88-4299-9413-9A6625F0A96F}" vid="{686326CD-C078-4685-B568-5DB8C1FEF1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17916</TotalTime>
  <Words>952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Comic Sans MS</vt:lpstr>
      <vt:lpstr>Consolas</vt:lpstr>
      <vt:lpstr>Corbel</vt:lpstr>
      <vt:lpstr>Times New Roman</vt:lpstr>
      <vt:lpstr>Quadro 16x9</vt:lpstr>
      <vt:lpstr>III SEMANA DAS ENGENHARIAS A atuação prática nas Engenharias</vt:lpstr>
      <vt:lpstr>Programação – Palestras Gerais</vt:lpstr>
      <vt:lpstr>Programação – Palestras Eng. Elétrica</vt:lpstr>
      <vt:lpstr>Programação – Palestras Eng. Elétrica</vt:lpstr>
      <vt:lpstr>Programação – Palestras Eng. Elétrica</vt:lpstr>
      <vt:lpstr>Programação – Palestras Eng. Civil</vt:lpstr>
      <vt:lpstr>Programação – Palestras Eng. Civil</vt:lpstr>
      <vt:lpstr>Programação – Palestras Eng. Civil</vt:lpstr>
      <vt:lpstr>Programação – Palestras Eng. Produção</vt:lpstr>
      <vt:lpstr>Programação – Palestras Eng. Produção</vt:lpstr>
      <vt:lpstr>Programação – Palestras Eng. Produção</vt:lpstr>
      <vt:lpstr>Possibilidades</vt:lpstr>
      <vt:lpstr>Inscrições – Até 01/10</vt:lpstr>
      <vt:lpstr>Detalhes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 – Conceitos Fundamentais de Contabilidade</dc:title>
  <dc:creator>Hugo Santos</dc:creator>
  <cp:lastModifiedBy>Hugo</cp:lastModifiedBy>
  <cp:revision>348</cp:revision>
  <dcterms:created xsi:type="dcterms:W3CDTF">2018-01-24T11:31:52Z</dcterms:created>
  <dcterms:modified xsi:type="dcterms:W3CDTF">2022-09-27T03:16:58Z</dcterms:modified>
</cp:coreProperties>
</file>